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4" r:id="rId4"/>
  </p:sldMasterIdLst>
  <p:notesMasterIdLst>
    <p:notesMasterId r:id="rId31"/>
  </p:notesMasterIdLst>
  <p:sldIdLst>
    <p:sldId id="256" r:id="rId5"/>
    <p:sldId id="258" r:id="rId6"/>
    <p:sldId id="259" r:id="rId7"/>
    <p:sldId id="265" r:id="rId8"/>
    <p:sldId id="266" r:id="rId9"/>
    <p:sldId id="301" r:id="rId10"/>
    <p:sldId id="300" r:id="rId11"/>
    <p:sldId id="293" r:id="rId12"/>
    <p:sldId id="294" r:id="rId13"/>
    <p:sldId id="295" r:id="rId14"/>
    <p:sldId id="296" r:id="rId15"/>
    <p:sldId id="297" r:id="rId16"/>
    <p:sldId id="291" r:id="rId17"/>
    <p:sldId id="302" r:id="rId18"/>
    <p:sldId id="280" r:id="rId19"/>
    <p:sldId id="281" r:id="rId20"/>
    <p:sldId id="283" r:id="rId21"/>
    <p:sldId id="271" r:id="rId22"/>
    <p:sldId id="262" r:id="rId23"/>
    <p:sldId id="268" r:id="rId24"/>
    <p:sldId id="267" r:id="rId25"/>
    <p:sldId id="264" r:id="rId26"/>
    <p:sldId id="269" r:id="rId27"/>
    <p:sldId id="270" r:id="rId28"/>
    <p:sldId id="274" r:id="rId29"/>
    <p:sldId id="260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iant" panose="02000603040000020004" pitchFamily="2" charset="0"/>
      <p:regular r:id="rId36"/>
      <p:bold r:id="rId37"/>
    </p:embeddedFont>
    <p:embeddedFont>
      <p:font typeface="TraditionellSans" panose="02000506030000020004" pitchFamily="2" charset="0"/>
      <p:regular r:id="rId38"/>
      <p:bold r:id="rId3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Caissy" initials="AC" lastIdx="11" clrIdx="0">
    <p:extLst>
      <p:ext uri="{19B8F6BF-5375-455C-9EA6-DF929625EA0E}">
        <p15:presenceInfo xmlns:p15="http://schemas.microsoft.com/office/powerpoint/2012/main" userId="S-1-12-1-3188623502-1136383533-1010113685-37454449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79"/>
    <a:srgbClr val="003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saline Daoust" userId="ec7e5d90-d399-4904-93a4-066cfd945c82" providerId="ADAL" clId="{6952830B-FF3D-415C-8F41-DA39FC847726}"/>
    <pc:docChg chg="modSld">
      <pc:chgData name="Ysaline Daoust" userId="ec7e5d90-d399-4904-93a4-066cfd945c82" providerId="ADAL" clId="{6952830B-FF3D-415C-8F41-DA39FC847726}" dt="2021-12-15T15:55:31.388" v="3" actId="20577"/>
      <pc:docMkLst>
        <pc:docMk/>
      </pc:docMkLst>
      <pc:sldChg chg="modSp mod">
        <pc:chgData name="Ysaline Daoust" userId="ec7e5d90-d399-4904-93a4-066cfd945c82" providerId="ADAL" clId="{6952830B-FF3D-415C-8F41-DA39FC847726}" dt="2021-12-15T15:55:31.388" v="3" actId="20577"/>
        <pc:sldMkLst>
          <pc:docMk/>
          <pc:sldMk cId="722585057" sldId="256"/>
        </pc:sldMkLst>
        <pc:spChg chg="mod">
          <ac:chgData name="Ysaline Daoust" userId="ec7e5d90-d399-4904-93a4-066cfd945c82" providerId="ADAL" clId="{6952830B-FF3D-415C-8F41-DA39FC847726}" dt="2021-12-15T15:55:31.388" v="3" actId="20577"/>
          <ac:spMkLst>
            <pc:docMk/>
            <pc:sldMk cId="722585057" sldId="256"/>
            <ac:spMk id="3" creationId="{C05CB4B3-03A1-4FE6-8D1B-2E775CFC5A8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A60524-0733-41FB-8F69-F966C78F0FC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8B9EACAA-8BAD-46CC-941D-F6AE5DD8686E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Coordinateur</a:t>
          </a:r>
        </a:p>
      </dgm:t>
    </dgm:pt>
    <dgm:pt modelId="{C7D66AD9-B2DC-4827-AA5C-4AA34DEE4B51}" type="parTrans" cxnId="{CEC099C6-C083-4284-8FCF-054DF2817748}">
      <dgm:prSet/>
      <dgm:spPr/>
      <dgm:t>
        <a:bodyPr/>
        <a:lstStyle/>
        <a:p>
          <a:endParaRPr lang="fr-BE"/>
        </a:p>
      </dgm:t>
    </dgm:pt>
    <dgm:pt modelId="{BB365351-1961-4B47-BADF-147175E69314}" type="sibTrans" cxnId="{CEC099C6-C083-4284-8FCF-054DF2817748}">
      <dgm:prSet/>
      <dgm:spPr/>
      <dgm:t>
        <a:bodyPr/>
        <a:lstStyle/>
        <a:p>
          <a:endParaRPr lang="fr-BE"/>
        </a:p>
      </dgm:t>
    </dgm:pt>
    <dgm:pt modelId="{D080D362-FF43-42D3-BCC7-5990CFB73A90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Coresponsable du Mouvement</a:t>
          </a:r>
        </a:p>
      </dgm:t>
    </dgm:pt>
    <dgm:pt modelId="{04C8E88B-3D6A-43EB-B4E1-D5784EC57276}" type="parTrans" cxnId="{4BBA4F3B-DC04-4E0F-B770-7F2C7AA71765}">
      <dgm:prSet/>
      <dgm:spPr/>
      <dgm:t>
        <a:bodyPr/>
        <a:lstStyle/>
        <a:p>
          <a:endParaRPr lang="fr-BE"/>
        </a:p>
      </dgm:t>
    </dgm:pt>
    <dgm:pt modelId="{A6E323D1-EA0A-450F-AE7E-4D8E3588A645}" type="sibTrans" cxnId="{4BBA4F3B-DC04-4E0F-B770-7F2C7AA71765}">
      <dgm:prSet/>
      <dgm:spPr/>
      <dgm:t>
        <a:bodyPr/>
        <a:lstStyle/>
        <a:p>
          <a:endParaRPr lang="fr-BE"/>
        </a:p>
      </dgm:t>
    </dgm:pt>
    <dgm:pt modelId="{E6B32C7E-27EE-4D0A-BF16-C8781F95351C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Chargé de relations extérieures</a:t>
          </a:r>
        </a:p>
      </dgm:t>
    </dgm:pt>
    <dgm:pt modelId="{3E6DFB8D-546E-491D-9367-30DEDDA10C53}" type="parTrans" cxnId="{7D37083D-B64C-4F75-97C5-E192723D16AB}">
      <dgm:prSet/>
      <dgm:spPr/>
      <dgm:t>
        <a:bodyPr/>
        <a:lstStyle/>
        <a:p>
          <a:endParaRPr lang="fr-BE"/>
        </a:p>
      </dgm:t>
    </dgm:pt>
    <dgm:pt modelId="{92B5709F-56DD-42E6-A647-089E3F69C954}" type="sibTrans" cxnId="{7D37083D-B64C-4F75-97C5-E192723D16AB}">
      <dgm:prSet/>
      <dgm:spPr/>
      <dgm:t>
        <a:bodyPr/>
        <a:lstStyle/>
        <a:p>
          <a:endParaRPr lang="fr-BE"/>
        </a:p>
      </dgm:t>
    </dgm:pt>
    <dgm:pt modelId="{4496E324-E2C2-483F-BC35-5EFC82D1EAA2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Gestionnaire</a:t>
          </a:r>
        </a:p>
      </dgm:t>
    </dgm:pt>
    <dgm:pt modelId="{F9F57A52-D577-48C6-960C-8E6955B38494}" type="parTrans" cxnId="{95201856-02D7-40BB-BEA7-FA8DB29BE290}">
      <dgm:prSet/>
      <dgm:spPr/>
      <dgm:t>
        <a:bodyPr/>
        <a:lstStyle/>
        <a:p>
          <a:endParaRPr lang="fr-BE"/>
        </a:p>
      </dgm:t>
    </dgm:pt>
    <dgm:pt modelId="{F5AAB7D2-D4DB-4EDA-9798-4E495E82B8F8}" type="sibTrans" cxnId="{95201856-02D7-40BB-BEA7-FA8DB29BE290}">
      <dgm:prSet/>
      <dgm:spPr/>
      <dgm:t>
        <a:bodyPr/>
        <a:lstStyle/>
        <a:p>
          <a:endParaRPr lang="fr-BE"/>
        </a:p>
      </dgm:t>
    </dgm:pt>
    <dgm:pt modelId="{F2F5D22E-C336-4C51-B5B3-230AABF87340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Animateur pédagogique</a:t>
          </a:r>
        </a:p>
      </dgm:t>
    </dgm:pt>
    <dgm:pt modelId="{1E9DD974-0FEA-4392-B037-F612241A930C}" type="parTrans" cxnId="{57A16364-6B88-41B0-B0F2-D0F305BEFA6D}">
      <dgm:prSet/>
      <dgm:spPr/>
      <dgm:t>
        <a:bodyPr/>
        <a:lstStyle/>
        <a:p>
          <a:endParaRPr lang="fr-BE"/>
        </a:p>
      </dgm:t>
    </dgm:pt>
    <dgm:pt modelId="{8E659475-63A4-4D6A-B88C-43F8A7D3EC89}" type="sibTrans" cxnId="{57A16364-6B88-41B0-B0F2-D0F305BEFA6D}">
      <dgm:prSet/>
      <dgm:spPr/>
      <dgm:t>
        <a:bodyPr/>
        <a:lstStyle/>
        <a:p>
          <a:endParaRPr lang="fr-BE"/>
        </a:p>
      </dgm:t>
    </dgm:pt>
    <dgm:pt modelId="{CD1FC06C-6C37-4CA5-A203-B5C406688DFC}" type="pres">
      <dgm:prSet presAssocID="{C0A60524-0733-41FB-8F69-F966C78F0FCC}" presName="cycle" presStyleCnt="0">
        <dgm:presLayoutVars>
          <dgm:dir/>
          <dgm:resizeHandles val="exact"/>
        </dgm:presLayoutVars>
      </dgm:prSet>
      <dgm:spPr/>
    </dgm:pt>
    <dgm:pt modelId="{BD55FE31-8037-4E64-8930-2124DDD9B82F}" type="pres">
      <dgm:prSet presAssocID="{8B9EACAA-8BAD-46CC-941D-F6AE5DD8686E}" presName="node" presStyleLbl="node1" presStyleIdx="0" presStyleCnt="5">
        <dgm:presLayoutVars>
          <dgm:bulletEnabled val="1"/>
        </dgm:presLayoutVars>
      </dgm:prSet>
      <dgm:spPr/>
    </dgm:pt>
    <dgm:pt modelId="{89ABE63F-D0B0-4B15-98A2-387B19755C9B}" type="pres">
      <dgm:prSet presAssocID="{8B9EACAA-8BAD-46CC-941D-F6AE5DD8686E}" presName="spNode" presStyleCnt="0"/>
      <dgm:spPr/>
    </dgm:pt>
    <dgm:pt modelId="{A6627CEE-2173-48F4-8C9A-5A6934DCDDFD}" type="pres">
      <dgm:prSet presAssocID="{BB365351-1961-4B47-BADF-147175E69314}" presName="sibTrans" presStyleLbl="sibTrans1D1" presStyleIdx="0" presStyleCnt="5"/>
      <dgm:spPr/>
    </dgm:pt>
    <dgm:pt modelId="{822A068E-0EB5-47F8-B71D-099D6DCC55FC}" type="pres">
      <dgm:prSet presAssocID="{D080D362-FF43-42D3-BCC7-5990CFB73A90}" presName="node" presStyleLbl="node1" presStyleIdx="1" presStyleCnt="5">
        <dgm:presLayoutVars>
          <dgm:bulletEnabled val="1"/>
        </dgm:presLayoutVars>
      </dgm:prSet>
      <dgm:spPr/>
    </dgm:pt>
    <dgm:pt modelId="{51EF0DFA-6CB6-4177-AD19-1CFE471615E3}" type="pres">
      <dgm:prSet presAssocID="{D080D362-FF43-42D3-BCC7-5990CFB73A90}" presName="spNode" presStyleCnt="0"/>
      <dgm:spPr/>
    </dgm:pt>
    <dgm:pt modelId="{48CA73FF-5DB8-4A44-AE48-699A6C26D20E}" type="pres">
      <dgm:prSet presAssocID="{A6E323D1-EA0A-450F-AE7E-4D8E3588A645}" presName="sibTrans" presStyleLbl="sibTrans1D1" presStyleIdx="1" presStyleCnt="5"/>
      <dgm:spPr/>
    </dgm:pt>
    <dgm:pt modelId="{11AEE7CE-573C-4D0E-A5C4-271A4A1F256C}" type="pres">
      <dgm:prSet presAssocID="{E6B32C7E-27EE-4D0A-BF16-C8781F95351C}" presName="node" presStyleLbl="node1" presStyleIdx="2" presStyleCnt="5" custScaleX="126008">
        <dgm:presLayoutVars>
          <dgm:bulletEnabled val="1"/>
        </dgm:presLayoutVars>
      </dgm:prSet>
      <dgm:spPr/>
    </dgm:pt>
    <dgm:pt modelId="{319F7024-619A-48EB-A67D-3E0D95A3EF7C}" type="pres">
      <dgm:prSet presAssocID="{E6B32C7E-27EE-4D0A-BF16-C8781F95351C}" presName="spNode" presStyleCnt="0"/>
      <dgm:spPr/>
    </dgm:pt>
    <dgm:pt modelId="{A81707F4-4477-4B32-9E6D-15205386AB4E}" type="pres">
      <dgm:prSet presAssocID="{92B5709F-56DD-42E6-A647-089E3F69C954}" presName="sibTrans" presStyleLbl="sibTrans1D1" presStyleIdx="2" presStyleCnt="5"/>
      <dgm:spPr/>
    </dgm:pt>
    <dgm:pt modelId="{93AB4489-B50F-4CA4-AEBF-912E7095D1A2}" type="pres">
      <dgm:prSet presAssocID="{4496E324-E2C2-483F-BC35-5EFC82D1EAA2}" presName="node" presStyleLbl="node1" presStyleIdx="3" presStyleCnt="5">
        <dgm:presLayoutVars>
          <dgm:bulletEnabled val="1"/>
        </dgm:presLayoutVars>
      </dgm:prSet>
      <dgm:spPr/>
    </dgm:pt>
    <dgm:pt modelId="{853E8BC6-6347-40E7-B59C-59DB7F0F8ED1}" type="pres">
      <dgm:prSet presAssocID="{4496E324-E2C2-483F-BC35-5EFC82D1EAA2}" presName="spNode" presStyleCnt="0"/>
      <dgm:spPr/>
    </dgm:pt>
    <dgm:pt modelId="{391F0E32-2EB6-4384-88AD-56CCD5D9D36F}" type="pres">
      <dgm:prSet presAssocID="{F5AAB7D2-D4DB-4EDA-9798-4E495E82B8F8}" presName="sibTrans" presStyleLbl="sibTrans1D1" presStyleIdx="3" presStyleCnt="5"/>
      <dgm:spPr/>
    </dgm:pt>
    <dgm:pt modelId="{0A271B32-1978-4579-B117-08ACC3DD4545}" type="pres">
      <dgm:prSet presAssocID="{F2F5D22E-C336-4C51-B5B3-230AABF87340}" presName="node" presStyleLbl="node1" presStyleIdx="4" presStyleCnt="5">
        <dgm:presLayoutVars>
          <dgm:bulletEnabled val="1"/>
        </dgm:presLayoutVars>
      </dgm:prSet>
      <dgm:spPr/>
    </dgm:pt>
    <dgm:pt modelId="{DEAF878A-BC8F-4741-886D-31CDC8655B1E}" type="pres">
      <dgm:prSet presAssocID="{F2F5D22E-C336-4C51-B5B3-230AABF87340}" presName="spNode" presStyleCnt="0"/>
      <dgm:spPr/>
    </dgm:pt>
    <dgm:pt modelId="{5D66226D-1C3C-4D59-82A7-1628E197FDDD}" type="pres">
      <dgm:prSet presAssocID="{8E659475-63A4-4D6A-B88C-43F8A7D3EC89}" presName="sibTrans" presStyleLbl="sibTrans1D1" presStyleIdx="4" presStyleCnt="5"/>
      <dgm:spPr/>
    </dgm:pt>
  </dgm:ptLst>
  <dgm:cxnLst>
    <dgm:cxn modelId="{018FBB01-1AFF-4904-A81E-D2C8F2CD227E}" type="presOf" srcId="{8B9EACAA-8BAD-46CC-941D-F6AE5DD8686E}" destId="{BD55FE31-8037-4E64-8930-2124DDD9B82F}" srcOrd="0" destOrd="0" presId="urn:microsoft.com/office/officeart/2005/8/layout/cycle6"/>
    <dgm:cxn modelId="{F8AB2D2B-CD4E-4C99-B378-5685E474A7DD}" type="presOf" srcId="{8E659475-63A4-4D6A-B88C-43F8A7D3EC89}" destId="{5D66226D-1C3C-4D59-82A7-1628E197FDDD}" srcOrd="0" destOrd="0" presId="urn:microsoft.com/office/officeart/2005/8/layout/cycle6"/>
    <dgm:cxn modelId="{4BBA4F3B-DC04-4E0F-B770-7F2C7AA71765}" srcId="{C0A60524-0733-41FB-8F69-F966C78F0FCC}" destId="{D080D362-FF43-42D3-BCC7-5990CFB73A90}" srcOrd="1" destOrd="0" parTransId="{04C8E88B-3D6A-43EB-B4E1-D5784EC57276}" sibTransId="{A6E323D1-EA0A-450F-AE7E-4D8E3588A645}"/>
    <dgm:cxn modelId="{CEF4B73B-250A-43A3-88DE-D8529D325288}" type="presOf" srcId="{F2F5D22E-C336-4C51-B5B3-230AABF87340}" destId="{0A271B32-1978-4579-B117-08ACC3DD4545}" srcOrd="0" destOrd="0" presId="urn:microsoft.com/office/officeart/2005/8/layout/cycle6"/>
    <dgm:cxn modelId="{7D37083D-B64C-4F75-97C5-E192723D16AB}" srcId="{C0A60524-0733-41FB-8F69-F966C78F0FCC}" destId="{E6B32C7E-27EE-4D0A-BF16-C8781F95351C}" srcOrd="2" destOrd="0" parTransId="{3E6DFB8D-546E-491D-9367-30DEDDA10C53}" sibTransId="{92B5709F-56DD-42E6-A647-089E3F69C954}"/>
    <dgm:cxn modelId="{44038F63-FAD2-4FDC-B9AA-6B1F4DE0178F}" type="presOf" srcId="{4496E324-E2C2-483F-BC35-5EFC82D1EAA2}" destId="{93AB4489-B50F-4CA4-AEBF-912E7095D1A2}" srcOrd="0" destOrd="0" presId="urn:microsoft.com/office/officeart/2005/8/layout/cycle6"/>
    <dgm:cxn modelId="{57A16364-6B88-41B0-B0F2-D0F305BEFA6D}" srcId="{C0A60524-0733-41FB-8F69-F966C78F0FCC}" destId="{F2F5D22E-C336-4C51-B5B3-230AABF87340}" srcOrd="4" destOrd="0" parTransId="{1E9DD974-0FEA-4392-B037-F612241A930C}" sibTransId="{8E659475-63A4-4D6A-B88C-43F8A7D3EC89}"/>
    <dgm:cxn modelId="{912CA570-76DC-4059-92A0-AAC448E3A6DD}" type="presOf" srcId="{D080D362-FF43-42D3-BCC7-5990CFB73A90}" destId="{822A068E-0EB5-47F8-B71D-099D6DCC55FC}" srcOrd="0" destOrd="0" presId="urn:microsoft.com/office/officeart/2005/8/layout/cycle6"/>
    <dgm:cxn modelId="{6ECD0E54-7B1C-4B96-AD6F-81347B250D4A}" type="presOf" srcId="{92B5709F-56DD-42E6-A647-089E3F69C954}" destId="{A81707F4-4477-4B32-9E6D-15205386AB4E}" srcOrd="0" destOrd="0" presId="urn:microsoft.com/office/officeart/2005/8/layout/cycle6"/>
    <dgm:cxn modelId="{95201856-02D7-40BB-BEA7-FA8DB29BE290}" srcId="{C0A60524-0733-41FB-8F69-F966C78F0FCC}" destId="{4496E324-E2C2-483F-BC35-5EFC82D1EAA2}" srcOrd="3" destOrd="0" parTransId="{F9F57A52-D577-48C6-960C-8E6955B38494}" sibTransId="{F5AAB7D2-D4DB-4EDA-9798-4E495E82B8F8}"/>
    <dgm:cxn modelId="{5A81C58E-A6DF-4678-BE88-631165BF7C50}" type="presOf" srcId="{E6B32C7E-27EE-4D0A-BF16-C8781F95351C}" destId="{11AEE7CE-573C-4D0E-A5C4-271A4A1F256C}" srcOrd="0" destOrd="0" presId="urn:microsoft.com/office/officeart/2005/8/layout/cycle6"/>
    <dgm:cxn modelId="{8934EE8F-4FF8-4319-8EFE-4D64998F7092}" type="presOf" srcId="{F5AAB7D2-D4DB-4EDA-9798-4E495E82B8F8}" destId="{391F0E32-2EB6-4384-88AD-56CCD5D9D36F}" srcOrd="0" destOrd="0" presId="urn:microsoft.com/office/officeart/2005/8/layout/cycle6"/>
    <dgm:cxn modelId="{6E57DFA6-4B9B-4576-A48E-CA2259162F91}" type="presOf" srcId="{BB365351-1961-4B47-BADF-147175E69314}" destId="{A6627CEE-2173-48F4-8C9A-5A6934DCDDFD}" srcOrd="0" destOrd="0" presId="urn:microsoft.com/office/officeart/2005/8/layout/cycle6"/>
    <dgm:cxn modelId="{CEC099C6-C083-4284-8FCF-054DF2817748}" srcId="{C0A60524-0733-41FB-8F69-F966C78F0FCC}" destId="{8B9EACAA-8BAD-46CC-941D-F6AE5DD8686E}" srcOrd="0" destOrd="0" parTransId="{C7D66AD9-B2DC-4827-AA5C-4AA34DEE4B51}" sibTransId="{BB365351-1961-4B47-BADF-147175E69314}"/>
    <dgm:cxn modelId="{6604BDC8-FA9C-4020-8647-CFC16866BCF1}" type="presOf" srcId="{C0A60524-0733-41FB-8F69-F966C78F0FCC}" destId="{CD1FC06C-6C37-4CA5-A203-B5C406688DFC}" srcOrd="0" destOrd="0" presId="urn:microsoft.com/office/officeart/2005/8/layout/cycle6"/>
    <dgm:cxn modelId="{A32519D8-DD97-4FB2-869C-01B3BBD22ED8}" type="presOf" srcId="{A6E323D1-EA0A-450F-AE7E-4D8E3588A645}" destId="{48CA73FF-5DB8-4A44-AE48-699A6C26D20E}" srcOrd="0" destOrd="0" presId="urn:microsoft.com/office/officeart/2005/8/layout/cycle6"/>
    <dgm:cxn modelId="{B8C2F98E-7349-4E2B-927F-BC0092F85101}" type="presParOf" srcId="{CD1FC06C-6C37-4CA5-A203-B5C406688DFC}" destId="{BD55FE31-8037-4E64-8930-2124DDD9B82F}" srcOrd="0" destOrd="0" presId="urn:microsoft.com/office/officeart/2005/8/layout/cycle6"/>
    <dgm:cxn modelId="{E06F5187-6BD9-46E2-B000-0B79450245CE}" type="presParOf" srcId="{CD1FC06C-6C37-4CA5-A203-B5C406688DFC}" destId="{89ABE63F-D0B0-4B15-98A2-387B19755C9B}" srcOrd="1" destOrd="0" presId="urn:microsoft.com/office/officeart/2005/8/layout/cycle6"/>
    <dgm:cxn modelId="{27AF6112-615B-48B3-BBA0-893892C6EE7D}" type="presParOf" srcId="{CD1FC06C-6C37-4CA5-A203-B5C406688DFC}" destId="{A6627CEE-2173-48F4-8C9A-5A6934DCDDFD}" srcOrd="2" destOrd="0" presId="urn:microsoft.com/office/officeart/2005/8/layout/cycle6"/>
    <dgm:cxn modelId="{B57B3430-6374-4CCB-B701-E8ECE80F66AA}" type="presParOf" srcId="{CD1FC06C-6C37-4CA5-A203-B5C406688DFC}" destId="{822A068E-0EB5-47F8-B71D-099D6DCC55FC}" srcOrd="3" destOrd="0" presId="urn:microsoft.com/office/officeart/2005/8/layout/cycle6"/>
    <dgm:cxn modelId="{D2FA148C-4013-4D2B-837D-216800DBF1DA}" type="presParOf" srcId="{CD1FC06C-6C37-4CA5-A203-B5C406688DFC}" destId="{51EF0DFA-6CB6-4177-AD19-1CFE471615E3}" srcOrd="4" destOrd="0" presId="urn:microsoft.com/office/officeart/2005/8/layout/cycle6"/>
    <dgm:cxn modelId="{AB3D37E2-E1F6-44F4-B29E-E1FF88F77E7E}" type="presParOf" srcId="{CD1FC06C-6C37-4CA5-A203-B5C406688DFC}" destId="{48CA73FF-5DB8-4A44-AE48-699A6C26D20E}" srcOrd="5" destOrd="0" presId="urn:microsoft.com/office/officeart/2005/8/layout/cycle6"/>
    <dgm:cxn modelId="{11A29A23-73C1-4626-BCEC-966A1654FDD7}" type="presParOf" srcId="{CD1FC06C-6C37-4CA5-A203-B5C406688DFC}" destId="{11AEE7CE-573C-4D0E-A5C4-271A4A1F256C}" srcOrd="6" destOrd="0" presId="urn:microsoft.com/office/officeart/2005/8/layout/cycle6"/>
    <dgm:cxn modelId="{6401BE71-EDAB-49BF-B8F2-FC069F83F091}" type="presParOf" srcId="{CD1FC06C-6C37-4CA5-A203-B5C406688DFC}" destId="{319F7024-619A-48EB-A67D-3E0D95A3EF7C}" srcOrd="7" destOrd="0" presId="urn:microsoft.com/office/officeart/2005/8/layout/cycle6"/>
    <dgm:cxn modelId="{BEFA52B7-87D0-413F-81D8-B7847E00D513}" type="presParOf" srcId="{CD1FC06C-6C37-4CA5-A203-B5C406688DFC}" destId="{A81707F4-4477-4B32-9E6D-15205386AB4E}" srcOrd="8" destOrd="0" presId="urn:microsoft.com/office/officeart/2005/8/layout/cycle6"/>
    <dgm:cxn modelId="{ADA8B849-EC91-4FB9-8C9D-769053E6A7FC}" type="presParOf" srcId="{CD1FC06C-6C37-4CA5-A203-B5C406688DFC}" destId="{93AB4489-B50F-4CA4-AEBF-912E7095D1A2}" srcOrd="9" destOrd="0" presId="urn:microsoft.com/office/officeart/2005/8/layout/cycle6"/>
    <dgm:cxn modelId="{29F07724-E7DA-41A0-B31A-D72D58C10162}" type="presParOf" srcId="{CD1FC06C-6C37-4CA5-A203-B5C406688DFC}" destId="{853E8BC6-6347-40E7-B59C-59DB7F0F8ED1}" srcOrd="10" destOrd="0" presId="urn:microsoft.com/office/officeart/2005/8/layout/cycle6"/>
    <dgm:cxn modelId="{1604826F-8105-45E1-8261-AA4459F13309}" type="presParOf" srcId="{CD1FC06C-6C37-4CA5-A203-B5C406688DFC}" destId="{391F0E32-2EB6-4384-88AD-56CCD5D9D36F}" srcOrd="11" destOrd="0" presId="urn:microsoft.com/office/officeart/2005/8/layout/cycle6"/>
    <dgm:cxn modelId="{A10342B8-B4EE-4BF9-9EF1-EC7473C7DD1E}" type="presParOf" srcId="{CD1FC06C-6C37-4CA5-A203-B5C406688DFC}" destId="{0A271B32-1978-4579-B117-08ACC3DD4545}" srcOrd="12" destOrd="0" presId="urn:microsoft.com/office/officeart/2005/8/layout/cycle6"/>
    <dgm:cxn modelId="{509EF457-5F90-4BCC-8977-22E42313B808}" type="presParOf" srcId="{CD1FC06C-6C37-4CA5-A203-B5C406688DFC}" destId="{DEAF878A-BC8F-4741-886D-31CDC8655B1E}" srcOrd="13" destOrd="0" presId="urn:microsoft.com/office/officeart/2005/8/layout/cycle6"/>
    <dgm:cxn modelId="{1CA60F29-F7B6-4BC2-85B0-4E7A248CB298}" type="presParOf" srcId="{CD1FC06C-6C37-4CA5-A203-B5C406688DFC}" destId="{5D66226D-1C3C-4D59-82A7-1628E197FDD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66782B-D6DD-470F-B6A1-59E509126A6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DD63AE6-CA30-45DC-A44C-E4686587B7C0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Fin aout</a:t>
          </a:r>
        </a:p>
      </dgm:t>
    </dgm:pt>
    <dgm:pt modelId="{4D534A34-B0BC-43A4-9D4E-1843CDD55903}" type="parTrans" cxnId="{15925895-CC57-4F6A-AA2E-FDE6F8A2497A}">
      <dgm:prSet/>
      <dgm:spPr/>
      <dgm:t>
        <a:bodyPr/>
        <a:lstStyle/>
        <a:p>
          <a:endParaRPr lang="fr-BE"/>
        </a:p>
      </dgm:t>
    </dgm:pt>
    <dgm:pt modelId="{CF700883-9186-48B6-AB87-4707A4EF1951}" type="sibTrans" cxnId="{15925895-CC57-4F6A-AA2E-FDE6F8A2497A}">
      <dgm:prSet/>
      <dgm:spPr/>
      <dgm:t>
        <a:bodyPr/>
        <a:lstStyle/>
        <a:p>
          <a:endParaRPr lang="fr-BE"/>
        </a:p>
      </dgm:t>
    </dgm:pt>
    <dgm:pt modelId="{E81FF44F-596D-4AF2-86FA-1247686DB3CF}">
      <dgm:prSet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Mise à jour des listings dans SCRIBe</a:t>
          </a:r>
        </a:p>
      </dgm:t>
    </dgm:pt>
    <dgm:pt modelId="{3EDDD837-FCC5-4A6E-8042-CB36CBAC066E}" type="parTrans" cxnId="{02967CEB-0A84-4FAB-A9A4-356CBBA3E8AD}">
      <dgm:prSet/>
      <dgm:spPr/>
      <dgm:t>
        <a:bodyPr/>
        <a:lstStyle/>
        <a:p>
          <a:endParaRPr lang="fr-BE"/>
        </a:p>
      </dgm:t>
    </dgm:pt>
    <dgm:pt modelId="{50B76A25-A17C-413D-804C-D72D52098FD5}" type="sibTrans" cxnId="{02967CEB-0A84-4FAB-A9A4-356CBBA3E8AD}">
      <dgm:prSet/>
      <dgm:spPr/>
      <dgm:t>
        <a:bodyPr/>
        <a:lstStyle/>
        <a:p>
          <a:endParaRPr lang="fr-BE"/>
        </a:p>
      </dgm:t>
    </dgm:pt>
    <dgm:pt modelId="{6DC9EC7B-71A7-409C-B8A4-92788311F32B}">
      <dgm:prSet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Cotisations et finances</a:t>
          </a:r>
        </a:p>
      </dgm:t>
    </dgm:pt>
    <dgm:pt modelId="{DBE2BF53-A921-492E-A786-9F27DA8751B2}" type="parTrans" cxnId="{81C717C4-B6C1-4F8D-A51D-32B2BC41A5D4}">
      <dgm:prSet/>
      <dgm:spPr/>
      <dgm:t>
        <a:bodyPr/>
        <a:lstStyle/>
        <a:p>
          <a:endParaRPr lang="fr-BE"/>
        </a:p>
      </dgm:t>
    </dgm:pt>
    <dgm:pt modelId="{CCEB9AF0-45F8-4EEB-ABCF-DA14B92A3F3F}" type="sibTrans" cxnId="{81C717C4-B6C1-4F8D-A51D-32B2BC41A5D4}">
      <dgm:prSet/>
      <dgm:spPr/>
      <dgm:t>
        <a:bodyPr/>
        <a:lstStyle/>
        <a:p>
          <a:endParaRPr lang="fr-BE"/>
        </a:p>
      </dgm:t>
    </dgm:pt>
    <dgm:pt modelId="{A0AB9D39-783E-44FC-85BE-D336905C5718}">
      <dgm:prSet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Camps et weekends</a:t>
          </a:r>
        </a:p>
      </dgm:t>
    </dgm:pt>
    <dgm:pt modelId="{20B8F5C3-C23C-474B-A055-248C511FCE09}" type="parTrans" cxnId="{A2023669-49F1-411D-83F0-05F940E1E7C4}">
      <dgm:prSet/>
      <dgm:spPr/>
      <dgm:t>
        <a:bodyPr/>
        <a:lstStyle/>
        <a:p>
          <a:endParaRPr lang="fr-BE"/>
        </a:p>
      </dgm:t>
    </dgm:pt>
    <dgm:pt modelId="{21179A7D-704F-4E67-831C-F1AEF5E68169}" type="sibTrans" cxnId="{A2023669-49F1-411D-83F0-05F940E1E7C4}">
      <dgm:prSet/>
      <dgm:spPr/>
      <dgm:t>
        <a:bodyPr/>
        <a:lstStyle/>
        <a:p>
          <a:endParaRPr lang="fr-BE"/>
        </a:p>
      </dgm:t>
    </dgm:pt>
    <dgm:pt modelId="{EF244DAC-DDC3-4E7B-AD17-98A7E281DC42}">
      <dgm:prSet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Préparation de la rentrée </a:t>
          </a:r>
        </a:p>
      </dgm:t>
    </dgm:pt>
    <dgm:pt modelId="{CDA26700-A683-4173-9037-CC55365E2A50}" type="parTrans" cxnId="{0494E513-A4F9-4942-9617-40C4F08EEEFD}">
      <dgm:prSet/>
      <dgm:spPr/>
      <dgm:t>
        <a:bodyPr/>
        <a:lstStyle/>
        <a:p>
          <a:endParaRPr lang="fr-BE"/>
        </a:p>
      </dgm:t>
    </dgm:pt>
    <dgm:pt modelId="{58769421-A531-4A87-A485-9D7AF13DC76F}" type="sibTrans" cxnId="{0494E513-A4F9-4942-9617-40C4F08EEEFD}">
      <dgm:prSet/>
      <dgm:spPr/>
      <dgm:t>
        <a:bodyPr/>
        <a:lstStyle/>
        <a:p>
          <a:endParaRPr lang="fr-BE"/>
        </a:p>
      </dgm:t>
    </dgm:pt>
    <dgm:pt modelId="{DA716161-AE03-4E3E-99FF-CC007383914D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Septembre</a:t>
          </a:r>
        </a:p>
      </dgm:t>
    </dgm:pt>
    <dgm:pt modelId="{99C4FCE1-70F0-49E1-9507-BED2E395E114}" type="parTrans" cxnId="{41026514-86F8-4D63-9A74-AE3BAD55115E}">
      <dgm:prSet/>
      <dgm:spPr/>
      <dgm:t>
        <a:bodyPr/>
        <a:lstStyle/>
        <a:p>
          <a:endParaRPr lang="fr-BE"/>
        </a:p>
      </dgm:t>
    </dgm:pt>
    <dgm:pt modelId="{158BEF58-15BD-49AA-B5A2-52C991398D91}" type="sibTrans" cxnId="{41026514-86F8-4D63-9A74-AE3BAD55115E}">
      <dgm:prSet/>
      <dgm:spPr/>
      <dgm:t>
        <a:bodyPr/>
        <a:lstStyle/>
        <a:p>
          <a:endParaRPr lang="fr-BE"/>
        </a:p>
      </dgm:t>
    </dgm:pt>
    <dgm:pt modelId="{7BB71548-885B-4039-9948-D9FD92E7D022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Présentation de ton Staff aux parents  + formulaires de rentrée (</a:t>
          </a:r>
          <a:r>
            <a:rPr lang="fr-BE" i="1" dirty="0">
              <a:latin typeface="Calibri" panose="020F0502020204030204" pitchFamily="34" charset="0"/>
              <a:cs typeface="Calibri" panose="020F0502020204030204" pitchFamily="34" charset="0"/>
            </a:rPr>
            <a:t>Fiche santé</a:t>
          </a:r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…)</a:t>
          </a:r>
        </a:p>
      </dgm:t>
    </dgm:pt>
    <dgm:pt modelId="{D460BD32-DA40-409A-B4AA-FBABF401AFF7}" type="parTrans" cxnId="{16839A65-DF0F-483B-802E-EBE8AE885AAF}">
      <dgm:prSet/>
      <dgm:spPr/>
      <dgm:t>
        <a:bodyPr/>
        <a:lstStyle/>
        <a:p>
          <a:endParaRPr lang="fr-BE"/>
        </a:p>
      </dgm:t>
    </dgm:pt>
    <dgm:pt modelId="{BE668ED2-1AF3-461C-946B-37B4E776F990}" type="sibTrans" cxnId="{16839A65-DF0F-483B-802E-EBE8AE885AAF}">
      <dgm:prSet/>
      <dgm:spPr/>
      <dgm:t>
        <a:bodyPr/>
        <a:lstStyle/>
        <a:p>
          <a:endParaRPr lang="fr-BE"/>
        </a:p>
      </dgm:t>
    </dgm:pt>
    <dgm:pt modelId="{39AC0E3E-CB04-4265-BE6F-63FE64786F87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JO</a:t>
          </a:r>
        </a:p>
      </dgm:t>
    </dgm:pt>
    <dgm:pt modelId="{77A1E32E-4ECC-4E3E-B5EF-57FD7F7EC64A}" type="parTrans" cxnId="{4AE5047D-3072-42CC-98A2-4B683CE7B832}">
      <dgm:prSet/>
      <dgm:spPr/>
      <dgm:t>
        <a:bodyPr/>
        <a:lstStyle/>
        <a:p>
          <a:endParaRPr lang="fr-BE"/>
        </a:p>
      </dgm:t>
    </dgm:pt>
    <dgm:pt modelId="{9CBD82D7-7543-44FA-9ED7-455E74304B47}" type="sibTrans" cxnId="{4AE5047D-3072-42CC-98A2-4B683CE7B832}">
      <dgm:prSet/>
      <dgm:spPr/>
      <dgm:t>
        <a:bodyPr/>
        <a:lstStyle/>
        <a:p>
          <a:endParaRPr lang="fr-BE"/>
        </a:p>
      </dgm:t>
    </dgm:pt>
    <dgm:pt modelId="{8C166763-46B4-426D-A2BF-6F651648D088}">
      <dgm:prSet phldrT="[Texte]"/>
      <dgm:spPr/>
      <dgm:t>
        <a:bodyPr/>
        <a:lstStyle/>
        <a:p>
          <a:r>
            <a:rPr lang="fr-BE" dirty="0" err="1">
              <a:latin typeface="Calibri" panose="020F0502020204030204" pitchFamily="34" charset="0"/>
              <a:cs typeface="Calibri" panose="020F0502020204030204" pitchFamily="34" charset="0"/>
            </a:rPr>
            <a:t>UniFor</a:t>
          </a:r>
          <a:endParaRPr lang="fr-B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831E81-93C9-419C-ADEF-E5193C8BAA19}" type="parTrans" cxnId="{3E6659EA-CDF3-4C5A-B263-E8B7695F38B0}">
      <dgm:prSet/>
      <dgm:spPr/>
      <dgm:t>
        <a:bodyPr/>
        <a:lstStyle/>
        <a:p>
          <a:endParaRPr lang="fr-BE"/>
        </a:p>
      </dgm:t>
    </dgm:pt>
    <dgm:pt modelId="{5E822CF8-EA9C-4B93-B078-32A5A5A307F5}" type="sibTrans" cxnId="{3E6659EA-CDF3-4C5A-B263-E8B7695F38B0}">
      <dgm:prSet/>
      <dgm:spPr/>
      <dgm:t>
        <a:bodyPr/>
        <a:lstStyle/>
        <a:p>
          <a:endParaRPr lang="fr-BE"/>
        </a:p>
      </dgm:t>
    </dgm:pt>
    <dgm:pt modelId="{5C1CF9A7-7BAC-48B4-B2C9-2E0917EF9FF8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Projets Horizons</a:t>
          </a:r>
        </a:p>
      </dgm:t>
    </dgm:pt>
    <dgm:pt modelId="{50B2D9AB-C4F5-4606-B03A-5CE2AB109534}" type="parTrans" cxnId="{AC40EB31-35DA-47AB-B42F-4BA07358B71A}">
      <dgm:prSet/>
      <dgm:spPr/>
      <dgm:t>
        <a:bodyPr/>
        <a:lstStyle/>
        <a:p>
          <a:endParaRPr lang="fr-BE"/>
        </a:p>
      </dgm:t>
    </dgm:pt>
    <dgm:pt modelId="{815F9C48-623F-4A51-AFD0-AF497FFC117E}" type="sibTrans" cxnId="{AC40EB31-35DA-47AB-B42F-4BA07358B71A}">
      <dgm:prSet/>
      <dgm:spPr/>
      <dgm:t>
        <a:bodyPr/>
        <a:lstStyle/>
        <a:p>
          <a:endParaRPr lang="fr-BE"/>
        </a:p>
      </dgm:t>
    </dgm:pt>
    <dgm:pt modelId="{D153CBD9-FC8B-4065-A47A-E0E8552E23EA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Octobre</a:t>
          </a:r>
        </a:p>
      </dgm:t>
    </dgm:pt>
    <dgm:pt modelId="{30B0CEF1-3874-4864-8519-A101B8D7E248}" type="parTrans" cxnId="{A5145573-B611-404F-B108-EB64FA90B406}">
      <dgm:prSet/>
      <dgm:spPr/>
      <dgm:t>
        <a:bodyPr/>
        <a:lstStyle/>
        <a:p>
          <a:endParaRPr lang="fr-BE"/>
        </a:p>
      </dgm:t>
    </dgm:pt>
    <dgm:pt modelId="{F0421AF7-C878-4340-A296-DC18E7CF4816}" type="sibTrans" cxnId="{A5145573-B611-404F-B108-EB64FA90B406}">
      <dgm:prSet/>
      <dgm:spPr/>
      <dgm:t>
        <a:bodyPr/>
        <a:lstStyle/>
        <a:p>
          <a:endParaRPr lang="fr-BE"/>
        </a:p>
      </dgm:t>
    </dgm:pt>
    <dgm:pt modelId="{7A4257B5-FAB0-4A40-AE3B-BC5CD961E1D6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r>
            <a:rPr lang="fr-BE" baseline="30000" dirty="0">
              <a:latin typeface="Calibri" panose="020F0502020204030204" pitchFamily="34" charset="0"/>
              <a:cs typeface="Calibri" panose="020F0502020204030204" pitchFamily="34" charset="0"/>
            </a:rPr>
            <a:t>er</a:t>
          </a:r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BE" dirty="0" err="1">
              <a:latin typeface="Calibri" panose="020F0502020204030204" pitchFamily="34" charset="0"/>
              <a:cs typeface="Calibri" panose="020F0502020204030204" pitchFamily="34" charset="0"/>
            </a:rPr>
            <a:t>CCU</a:t>
          </a:r>
          <a:endParaRPr lang="fr-B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A71DB3-9177-4669-9845-0797BC0EC7A8}" type="parTrans" cxnId="{3BF78BA1-5E2E-45A9-B46E-6F543C6A2A18}">
      <dgm:prSet/>
      <dgm:spPr/>
      <dgm:t>
        <a:bodyPr/>
        <a:lstStyle/>
        <a:p>
          <a:endParaRPr lang="fr-BE"/>
        </a:p>
      </dgm:t>
    </dgm:pt>
    <dgm:pt modelId="{1461BF59-5C19-4007-9F7D-B036B7573484}" type="sibTrans" cxnId="{3BF78BA1-5E2E-45A9-B46E-6F543C6A2A18}">
      <dgm:prSet/>
      <dgm:spPr/>
      <dgm:t>
        <a:bodyPr/>
        <a:lstStyle/>
        <a:p>
          <a:endParaRPr lang="fr-BE"/>
        </a:p>
      </dgm:t>
    </dgm:pt>
    <dgm:pt modelId="{F2E177F9-2217-4821-A70D-02B35DD02BE9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Mise à jour des listings dans </a:t>
          </a:r>
          <a:r>
            <a:rPr lang="fr-BE" dirty="0" err="1">
              <a:latin typeface="Calibri" panose="020F0502020204030204" pitchFamily="34" charset="0"/>
              <a:cs typeface="Calibri" panose="020F0502020204030204" pitchFamily="34" charset="0"/>
            </a:rPr>
            <a:t>SCRIBe</a:t>
          </a:r>
          <a:endParaRPr lang="fr-B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00A091-93D9-40E4-AED7-A07233DCFF6F}" type="parTrans" cxnId="{602E544D-9B1A-4741-9B07-1FD4078C4E20}">
      <dgm:prSet/>
      <dgm:spPr/>
      <dgm:t>
        <a:bodyPr/>
        <a:lstStyle/>
        <a:p>
          <a:endParaRPr lang="fr-BE"/>
        </a:p>
      </dgm:t>
    </dgm:pt>
    <dgm:pt modelId="{37112938-B9E2-4235-B6F5-1898CEE5BA56}" type="sibTrans" cxnId="{602E544D-9B1A-4741-9B07-1FD4078C4E20}">
      <dgm:prSet/>
      <dgm:spPr/>
      <dgm:t>
        <a:bodyPr/>
        <a:lstStyle/>
        <a:p>
          <a:endParaRPr lang="fr-BE"/>
        </a:p>
      </dgm:t>
    </dgm:pt>
    <dgm:pt modelId="{A201D78E-954E-457F-8415-9C7BCF4CD9EE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Acompte pour cotisations </a:t>
          </a:r>
        </a:p>
      </dgm:t>
    </dgm:pt>
    <dgm:pt modelId="{D4B8680D-0A11-4441-95EA-CC30FDC86B99}" type="parTrans" cxnId="{ED81AEA7-13AE-49FA-AD31-B5678C10AFD3}">
      <dgm:prSet/>
      <dgm:spPr/>
      <dgm:t>
        <a:bodyPr/>
        <a:lstStyle/>
        <a:p>
          <a:endParaRPr lang="fr-BE"/>
        </a:p>
      </dgm:t>
    </dgm:pt>
    <dgm:pt modelId="{648C957D-9853-4F04-8D79-8123C0AD9330}" type="sibTrans" cxnId="{ED81AEA7-13AE-49FA-AD31-B5678C10AFD3}">
      <dgm:prSet/>
      <dgm:spPr/>
      <dgm:t>
        <a:bodyPr/>
        <a:lstStyle/>
        <a:p>
          <a:endParaRPr lang="fr-BE"/>
        </a:p>
      </dgm:t>
    </dgm:pt>
    <dgm:pt modelId="{984AFDE6-52FC-4430-B3DD-FFC047D874F4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Le 15 novembre au + tard</a:t>
          </a:r>
        </a:p>
      </dgm:t>
    </dgm:pt>
    <dgm:pt modelId="{781E2AC2-AB27-432D-B40B-89724BCDA440}" type="parTrans" cxnId="{B945A1F1-DBFB-4B52-BD71-3EEF8D628CA8}">
      <dgm:prSet/>
      <dgm:spPr/>
      <dgm:t>
        <a:bodyPr/>
        <a:lstStyle/>
        <a:p>
          <a:endParaRPr lang="fr-BE"/>
        </a:p>
      </dgm:t>
    </dgm:pt>
    <dgm:pt modelId="{74BDF9C4-017F-4037-B24C-59DAEF7DFD18}" type="sibTrans" cxnId="{B945A1F1-DBFB-4B52-BD71-3EEF8D628CA8}">
      <dgm:prSet/>
      <dgm:spPr/>
      <dgm:t>
        <a:bodyPr/>
        <a:lstStyle/>
        <a:p>
          <a:endParaRPr lang="fr-BE"/>
        </a:p>
      </dgm:t>
    </dgm:pt>
    <dgm:pt modelId="{A4004337-F5D4-4FF8-BB12-0279A5379CC4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Listing dans SCRIBe : fin</a:t>
          </a:r>
        </a:p>
      </dgm:t>
    </dgm:pt>
    <dgm:pt modelId="{A21A0B70-E36C-441C-A465-95C9FAB09F4A}" type="parTrans" cxnId="{09C74E2B-BBCB-4720-A72B-6175696D6D6F}">
      <dgm:prSet/>
      <dgm:spPr/>
      <dgm:t>
        <a:bodyPr/>
        <a:lstStyle/>
        <a:p>
          <a:endParaRPr lang="fr-BE"/>
        </a:p>
      </dgm:t>
    </dgm:pt>
    <dgm:pt modelId="{EB0C52D4-CB41-4EA8-890E-AE1740CDC894}" type="sibTrans" cxnId="{09C74E2B-BBCB-4720-A72B-6175696D6D6F}">
      <dgm:prSet/>
      <dgm:spPr/>
      <dgm:t>
        <a:bodyPr/>
        <a:lstStyle/>
        <a:p>
          <a:endParaRPr lang="fr-BE"/>
        </a:p>
      </dgm:t>
    </dgm:pt>
    <dgm:pt modelId="{EC8CC046-E506-4695-86EA-0BB0D5FDAE49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Formulaire </a:t>
          </a:r>
          <a:r>
            <a:rPr lang="fr-BE" i="1" dirty="0">
              <a:latin typeface="Calibri" panose="020F0502020204030204" pitchFamily="34" charset="0"/>
              <a:cs typeface="Calibri" panose="020F0502020204030204" pitchFamily="34" charset="0"/>
            </a:rPr>
            <a:t>Demande de subsides</a:t>
          </a:r>
          <a:r>
            <a:rPr lang="fr-BE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BE" i="1" dirty="0">
              <a:latin typeface="Calibri" panose="020F0502020204030204" pitchFamily="34" charset="0"/>
              <a:cs typeface="Calibri" panose="020F0502020204030204" pitchFamily="34" charset="0"/>
            </a:rPr>
            <a:t>Infras</a:t>
          </a:r>
          <a:endParaRPr lang="fr-B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B6B2A3-CA26-4BBC-862F-3F5F3EDD2501}" type="parTrans" cxnId="{6006DBA4-0312-4762-8ADD-2458DFF09B8C}">
      <dgm:prSet/>
      <dgm:spPr/>
      <dgm:t>
        <a:bodyPr/>
        <a:lstStyle/>
        <a:p>
          <a:endParaRPr lang="fr-BE"/>
        </a:p>
      </dgm:t>
    </dgm:pt>
    <dgm:pt modelId="{5601317D-3C1D-41A0-9347-D7BD1CA0CDB0}" type="sibTrans" cxnId="{6006DBA4-0312-4762-8ADD-2458DFF09B8C}">
      <dgm:prSet/>
      <dgm:spPr/>
      <dgm:t>
        <a:bodyPr/>
        <a:lstStyle/>
        <a:p>
          <a:endParaRPr lang="fr-BE"/>
        </a:p>
      </dgm:t>
    </dgm:pt>
    <dgm:pt modelId="{B0FB03EA-2307-4B50-9574-DDA7672A7452}" type="pres">
      <dgm:prSet presAssocID="{4966782B-D6DD-470F-B6A1-59E509126A69}" presName="Name0" presStyleCnt="0">
        <dgm:presLayoutVars>
          <dgm:dir/>
          <dgm:animLvl val="lvl"/>
          <dgm:resizeHandles val="exact"/>
        </dgm:presLayoutVars>
      </dgm:prSet>
      <dgm:spPr/>
    </dgm:pt>
    <dgm:pt modelId="{A47E05B3-F4B7-4EBA-AD5D-DA67ADC04215}" type="pres">
      <dgm:prSet presAssocID="{7DD63AE6-CA30-45DC-A44C-E4686587B7C0}" presName="composite" presStyleCnt="0"/>
      <dgm:spPr/>
    </dgm:pt>
    <dgm:pt modelId="{A497B765-D12E-40A5-BFD2-013FA1ACAB2F}" type="pres">
      <dgm:prSet presAssocID="{7DD63AE6-CA30-45DC-A44C-E4686587B7C0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578227A-FB5B-41C0-A339-C804C7CD50BF}" type="pres">
      <dgm:prSet presAssocID="{7DD63AE6-CA30-45DC-A44C-E4686587B7C0}" presName="desTx" presStyleLbl="revTx" presStyleIdx="0" presStyleCnt="4">
        <dgm:presLayoutVars>
          <dgm:bulletEnabled val="1"/>
        </dgm:presLayoutVars>
      </dgm:prSet>
      <dgm:spPr/>
    </dgm:pt>
    <dgm:pt modelId="{06AAFF6B-39B2-4B77-8137-42B338DBD431}" type="pres">
      <dgm:prSet presAssocID="{CF700883-9186-48B6-AB87-4707A4EF1951}" presName="space" presStyleCnt="0"/>
      <dgm:spPr/>
    </dgm:pt>
    <dgm:pt modelId="{8AB01CFE-23B2-4F9D-9D43-8BE60660C1D7}" type="pres">
      <dgm:prSet presAssocID="{DA716161-AE03-4E3E-99FF-CC007383914D}" presName="composite" presStyleCnt="0"/>
      <dgm:spPr/>
    </dgm:pt>
    <dgm:pt modelId="{401D49C9-F9F6-45D8-BDF3-5332378DEB89}" type="pres">
      <dgm:prSet presAssocID="{DA716161-AE03-4E3E-99FF-CC007383914D}" presName="parTx" presStyleLbl="node1" presStyleIdx="1" presStyleCnt="4" custScaleY="102827">
        <dgm:presLayoutVars>
          <dgm:chMax val="0"/>
          <dgm:chPref val="0"/>
          <dgm:bulletEnabled val="1"/>
        </dgm:presLayoutVars>
      </dgm:prSet>
      <dgm:spPr/>
    </dgm:pt>
    <dgm:pt modelId="{2326813B-E7A3-41DD-A7BF-915CF4E1A093}" type="pres">
      <dgm:prSet presAssocID="{DA716161-AE03-4E3E-99FF-CC007383914D}" presName="desTx" presStyleLbl="revTx" presStyleIdx="1" presStyleCnt="4">
        <dgm:presLayoutVars>
          <dgm:bulletEnabled val="1"/>
        </dgm:presLayoutVars>
      </dgm:prSet>
      <dgm:spPr/>
    </dgm:pt>
    <dgm:pt modelId="{2603C98D-DEA3-4AB0-B629-576B5F9AD842}" type="pres">
      <dgm:prSet presAssocID="{158BEF58-15BD-49AA-B5A2-52C991398D91}" presName="space" presStyleCnt="0"/>
      <dgm:spPr/>
    </dgm:pt>
    <dgm:pt modelId="{86C43A51-9E2C-4DEC-A8DF-0D55205A41D9}" type="pres">
      <dgm:prSet presAssocID="{D153CBD9-FC8B-4065-A47A-E0E8552E23EA}" presName="composite" presStyleCnt="0"/>
      <dgm:spPr/>
    </dgm:pt>
    <dgm:pt modelId="{BBE7C8FE-A477-4301-80ED-6F08FE530A02}" type="pres">
      <dgm:prSet presAssocID="{D153CBD9-FC8B-4065-A47A-E0E8552E23EA}" presName="parTx" presStyleLbl="node1" presStyleIdx="2" presStyleCnt="4" custScaleY="102827">
        <dgm:presLayoutVars>
          <dgm:chMax val="0"/>
          <dgm:chPref val="0"/>
          <dgm:bulletEnabled val="1"/>
        </dgm:presLayoutVars>
      </dgm:prSet>
      <dgm:spPr/>
    </dgm:pt>
    <dgm:pt modelId="{5A259AD3-ADD2-4C6F-AA6E-0EF12725C852}" type="pres">
      <dgm:prSet presAssocID="{D153CBD9-FC8B-4065-A47A-E0E8552E23EA}" presName="desTx" presStyleLbl="revTx" presStyleIdx="2" presStyleCnt="4">
        <dgm:presLayoutVars>
          <dgm:bulletEnabled val="1"/>
        </dgm:presLayoutVars>
      </dgm:prSet>
      <dgm:spPr/>
    </dgm:pt>
    <dgm:pt modelId="{480F0E2B-C26B-4A92-A66F-F6589FDC84CE}" type="pres">
      <dgm:prSet presAssocID="{F0421AF7-C878-4340-A296-DC18E7CF4816}" presName="space" presStyleCnt="0"/>
      <dgm:spPr/>
    </dgm:pt>
    <dgm:pt modelId="{ABD7002D-8C40-4B26-A9F6-4E485F58B5C4}" type="pres">
      <dgm:prSet presAssocID="{984AFDE6-52FC-4430-B3DD-FFC047D874F4}" presName="composite" presStyleCnt="0"/>
      <dgm:spPr/>
    </dgm:pt>
    <dgm:pt modelId="{D83D294C-3A8D-4F01-851D-261B903FCDBB}" type="pres">
      <dgm:prSet presAssocID="{984AFDE6-52FC-4430-B3DD-FFC047D874F4}" presName="parTx" presStyleLbl="node1" presStyleIdx="3" presStyleCnt="4" custScaleY="102827">
        <dgm:presLayoutVars>
          <dgm:chMax val="0"/>
          <dgm:chPref val="0"/>
          <dgm:bulletEnabled val="1"/>
        </dgm:presLayoutVars>
      </dgm:prSet>
      <dgm:spPr/>
    </dgm:pt>
    <dgm:pt modelId="{E9A8E7DE-5945-4DA2-8167-EE1893581D82}" type="pres">
      <dgm:prSet presAssocID="{984AFDE6-52FC-4430-B3DD-FFC047D874F4}" presName="desTx" presStyleLbl="revTx" presStyleIdx="3" presStyleCnt="4" custScaleX="95926">
        <dgm:presLayoutVars>
          <dgm:bulletEnabled val="1"/>
        </dgm:presLayoutVars>
      </dgm:prSet>
      <dgm:spPr/>
    </dgm:pt>
  </dgm:ptLst>
  <dgm:cxnLst>
    <dgm:cxn modelId="{153D1C04-5F34-48C1-8A6E-82649A3A595F}" type="presOf" srcId="{D153CBD9-FC8B-4065-A47A-E0E8552E23EA}" destId="{BBE7C8FE-A477-4301-80ED-6F08FE530A02}" srcOrd="0" destOrd="0" presId="urn:microsoft.com/office/officeart/2005/8/layout/chevron1"/>
    <dgm:cxn modelId="{A4BF1105-65A5-4783-B806-2AE4889DB2EA}" type="presOf" srcId="{7A4257B5-FAB0-4A40-AE3B-BC5CD961E1D6}" destId="{5A259AD3-ADD2-4C6F-AA6E-0EF12725C852}" srcOrd="0" destOrd="0" presId="urn:microsoft.com/office/officeart/2005/8/layout/chevron1"/>
    <dgm:cxn modelId="{189AAB13-4837-48E9-83F4-0FBFB1BDF6D5}" type="presOf" srcId="{DA716161-AE03-4E3E-99FF-CC007383914D}" destId="{401D49C9-F9F6-45D8-BDF3-5332378DEB89}" srcOrd="0" destOrd="0" presId="urn:microsoft.com/office/officeart/2005/8/layout/chevron1"/>
    <dgm:cxn modelId="{0494E513-A4F9-4942-9617-40C4F08EEEFD}" srcId="{7DD63AE6-CA30-45DC-A44C-E4686587B7C0}" destId="{EF244DAC-DDC3-4E7B-AD17-98A7E281DC42}" srcOrd="3" destOrd="0" parTransId="{CDA26700-A683-4173-9037-CC55365E2A50}" sibTransId="{58769421-A531-4A87-A485-9D7AF13DC76F}"/>
    <dgm:cxn modelId="{41026514-86F8-4D63-9A74-AE3BAD55115E}" srcId="{4966782B-D6DD-470F-B6A1-59E509126A69}" destId="{DA716161-AE03-4E3E-99FF-CC007383914D}" srcOrd="1" destOrd="0" parTransId="{99C4FCE1-70F0-49E1-9507-BED2E395E114}" sibTransId="{158BEF58-15BD-49AA-B5A2-52C991398D91}"/>
    <dgm:cxn modelId="{20C24116-A116-4C70-83AC-102416D1B03A}" type="presOf" srcId="{E81FF44F-596D-4AF2-86FA-1247686DB3CF}" destId="{D578227A-FB5B-41C0-A339-C804C7CD50BF}" srcOrd="0" destOrd="0" presId="urn:microsoft.com/office/officeart/2005/8/layout/chevron1"/>
    <dgm:cxn modelId="{09C74E2B-BBCB-4720-A72B-6175696D6D6F}" srcId="{984AFDE6-52FC-4430-B3DD-FFC047D874F4}" destId="{A4004337-F5D4-4FF8-BB12-0279A5379CC4}" srcOrd="0" destOrd="0" parTransId="{A21A0B70-E36C-441C-A465-95C9FAB09F4A}" sibTransId="{EB0C52D4-CB41-4EA8-890E-AE1740CDC894}"/>
    <dgm:cxn modelId="{AC40EB31-35DA-47AB-B42F-4BA07358B71A}" srcId="{DA716161-AE03-4E3E-99FF-CC007383914D}" destId="{5C1CF9A7-7BAC-48B4-B2C9-2E0917EF9FF8}" srcOrd="3" destOrd="0" parTransId="{50B2D9AB-C4F5-4606-B03A-5CE2AB109534}" sibTransId="{815F9C48-623F-4A51-AFD0-AF497FFC117E}"/>
    <dgm:cxn modelId="{F3470236-DEAF-4658-85A3-558E25174B2F}" type="presOf" srcId="{8C166763-46B4-426D-A2BF-6F651648D088}" destId="{2326813B-E7A3-41DD-A7BF-915CF4E1A093}" srcOrd="0" destOrd="2" presId="urn:microsoft.com/office/officeart/2005/8/layout/chevron1"/>
    <dgm:cxn modelId="{16839A65-DF0F-483B-802E-EBE8AE885AAF}" srcId="{DA716161-AE03-4E3E-99FF-CC007383914D}" destId="{7BB71548-885B-4039-9948-D9FD92E7D022}" srcOrd="0" destOrd="0" parTransId="{D460BD32-DA40-409A-B4AA-FBABF401AFF7}" sibTransId="{BE668ED2-1AF3-461C-946B-37B4E776F990}"/>
    <dgm:cxn modelId="{A2023669-49F1-411D-83F0-05F940E1E7C4}" srcId="{7DD63AE6-CA30-45DC-A44C-E4686587B7C0}" destId="{A0AB9D39-783E-44FC-85BE-D336905C5718}" srcOrd="2" destOrd="0" parTransId="{20B8F5C3-C23C-474B-A055-248C511FCE09}" sibTransId="{21179A7D-704F-4E67-831C-F1AEF5E68169}"/>
    <dgm:cxn modelId="{3E3DAE6A-FBAC-450E-B0A4-DE4C44FE22FF}" type="presOf" srcId="{A0AB9D39-783E-44FC-85BE-D336905C5718}" destId="{D578227A-FB5B-41C0-A339-C804C7CD50BF}" srcOrd="0" destOrd="2" presId="urn:microsoft.com/office/officeart/2005/8/layout/chevron1"/>
    <dgm:cxn modelId="{CD33496D-6A00-4AC2-912A-3A99A82F60B1}" type="presOf" srcId="{F2E177F9-2217-4821-A70D-02B35DD02BE9}" destId="{5A259AD3-ADD2-4C6F-AA6E-0EF12725C852}" srcOrd="0" destOrd="1" presId="urn:microsoft.com/office/officeart/2005/8/layout/chevron1"/>
    <dgm:cxn modelId="{602E544D-9B1A-4741-9B07-1FD4078C4E20}" srcId="{D153CBD9-FC8B-4065-A47A-E0E8552E23EA}" destId="{F2E177F9-2217-4821-A70D-02B35DD02BE9}" srcOrd="1" destOrd="0" parTransId="{A000A091-93D9-40E4-AED7-A07233DCFF6F}" sibTransId="{37112938-B9E2-4235-B6F5-1898CEE5BA56}"/>
    <dgm:cxn modelId="{A5145573-B611-404F-B108-EB64FA90B406}" srcId="{4966782B-D6DD-470F-B6A1-59E509126A69}" destId="{D153CBD9-FC8B-4065-A47A-E0E8552E23EA}" srcOrd="2" destOrd="0" parTransId="{30B0CEF1-3874-4864-8519-A101B8D7E248}" sibTransId="{F0421AF7-C878-4340-A296-DC18E7CF4816}"/>
    <dgm:cxn modelId="{4AE5047D-3072-42CC-98A2-4B683CE7B832}" srcId="{DA716161-AE03-4E3E-99FF-CC007383914D}" destId="{39AC0E3E-CB04-4265-BE6F-63FE64786F87}" srcOrd="1" destOrd="0" parTransId="{77A1E32E-4ECC-4E3E-B5EF-57FD7F7EC64A}" sibTransId="{9CBD82D7-7543-44FA-9ED7-455E74304B47}"/>
    <dgm:cxn modelId="{3C502090-3190-4F6D-8B45-4E3EB510A52C}" type="presOf" srcId="{EF244DAC-DDC3-4E7B-AD17-98A7E281DC42}" destId="{D578227A-FB5B-41C0-A339-C804C7CD50BF}" srcOrd="0" destOrd="3" presId="urn:microsoft.com/office/officeart/2005/8/layout/chevron1"/>
    <dgm:cxn modelId="{DC112993-FFDE-445E-8FB0-033FFA18404A}" type="presOf" srcId="{39AC0E3E-CB04-4265-BE6F-63FE64786F87}" destId="{2326813B-E7A3-41DD-A7BF-915CF4E1A093}" srcOrd="0" destOrd="1" presId="urn:microsoft.com/office/officeart/2005/8/layout/chevron1"/>
    <dgm:cxn modelId="{15925895-CC57-4F6A-AA2E-FDE6F8A2497A}" srcId="{4966782B-D6DD-470F-B6A1-59E509126A69}" destId="{7DD63AE6-CA30-45DC-A44C-E4686587B7C0}" srcOrd="0" destOrd="0" parTransId="{4D534A34-B0BC-43A4-9D4E-1843CDD55903}" sibTransId="{CF700883-9186-48B6-AB87-4707A4EF1951}"/>
    <dgm:cxn modelId="{893075A1-FE29-4DCF-8F71-BB1158B91BA3}" type="presOf" srcId="{6DC9EC7B-71A7-409C-B8A4-92788311F32B}" destId="{D578227A-FB5B-41C0-A339-C804C7CD50BF}" srcOrd="0" destOrd="1" presId="urn:microsoft.com/office/officeart/2005/8/layout/chevron1"/>
    <dgm:cxn modelId="{3BF78BA1-5E2E-45A9-B46E-6F543C6A2A18}" srcId="{D153CBD9-FC8B-4065-A47A-E0E8552E23EA}" destId="{7A4257B5-FAB0-4A40-AE3B-BC5CD961E1D6}" srcOrd="0" destOrd="0" parTransId="{43A71DB3-9177-4669-9845-0797BC0EC7A8}" sibTransId="{1461BF59-5C19-4007-9F7D-B036B7573484}"/>
    <dgm:cxn modelId="{6006DBA4-0312-4762-8ADD-2458DFF09B8C}" srcId="{984AFDE6-52FC-4430-B3DD-FFC047D874F4}" destId="{EC8CC046-E506-4695-86EA-0BB0D5FDAE49}" srcOrd="1" destOrd="0" parTransId="{F2B6B2A3-CA26-4BBC-862F-3F5F3EDD2501}" sibTransId="{5601317D-3C1D-41A0-9347-D7BD1CA0CDB0}"/>
    <dgm:cxn modelId="{ED81AEA7-13AE-49FA-AD31-B5678C10AFD3}" srcId="{D153CBD9-FC8B-4065-A47A-E0E8552E23EA}" destId="{A201D78E-954E-457F-8415-9C7BCF4CD9EE}" srcOrd="2" destOrd="0" parTransId="{D4B8680D-0A11-4441-95EA-CC30FDC86B99}" sibTransId="{648C957D-9853-4F04-8D79-8123C0AD9330}"/>
    <dgm:cxn modelId="{0E85FDA8-E2CB-41FE-A9A8-3B18E59F7EC7}" type="presOf" srcId="{A201D78E-954E-457F-8415-9C7BCF4CD9EE}" destId="{5A259AD3-ADD2-4C6F-AA6E-0EF12725C852}" srcOrd="0" destOrd="2" presId="urn:microsoft.com/office/officeart/2005/8/layout/chevron1"/>
    <dgm:cxn modelId="{DDE75AAF-FFF7-4544-A89C-457413744F30}" type="presOf" srcId="{984AFDE6-52FC-4430-B3DD-FFC047D874F4}" destId="{D83D294C-3A8D-4F01-851D-261B903FCDBB}" srcOrd="0" destOrd="0" presId="urn:microsoft.com/office/officeart/2005/8/layout/chevron1"/>
    <dgm:cxn modelId="{243D4DB1-3021-4D54-A414-6AFDC208A846}" type="presOf" srcId="{A4004337-F5D4-4FF8-BB12-0279A5379CC4}" destId="{E9A8E7DE-5945-4DA2-8167-EE1893581D82}" srcOrd="0" destOrd="0" presId="urn:microsoft.com/office/officeart/2005/8/layout/chevron1"/>
    <dgm:cxn modelId="{A24180BE-8B12-43A8-87BA-9DD521E198D7}" type="presOf" srcId="{7BB71548-885B-4039-9948-D9FD92E7D022}" destId="{2326813B-E7A3-41DD-A7BF-915CF4E1A093}" srcOrd="0" destOrd="0" presId="urn:microsoft.com/office/officeart/2005/8/layout/chevron1"/>
    <dgm:cxn modelId="{40EE31C2-1003-478C-B174-75B3EFF39FDD}" type="presOf" srcId="{7DD63AE6-CA30-45DC-A44C-E4686587B7C0}" destId="{A497B765-D12E-40A5-BFD2-013FA1ACAB2F}" srcOrd="0" destOrd="0" presId="urn:microsoft.com/office/officeart/2005/8/layout/chevron1"/>
    <dgm:cxn modelId="{81C717C4-B6C1-4F8D-A51D-32B2BC41A5D4}" srcId="{7DD63AE6-CA30-45DC-A44C-E4686587B7C0}" destId="{6DC9EC7B-71A7-409C-B8A4-92788311F32B}" srcOrd="1" destOrd="0" parTransId="{DBE2BF53-A921-492E-A786-9F27DA8751B2}" sibTransId="{CCEB9AF0-45F8-4EEB-ABCF-DA14B92A3F3F}"/>
    <dgm:cxn modelId="{6BB530C6-4DA7-4471-9275-B2A474E86D1A}" type="presOf" srcId="{5C1CF9A7-7BAC-48B4-B2C9-2E0917EF9FF8}" destId="{2326813B-E7A3-41DD-A7BF-915CF4E1A093}" srcOrd="0" destOrd="3" presId="urn:microsoft.com/office/officeart/2005/8/layout/chevron1"/>
    <dgm:cxn modelId="{732A86DD-202A-4FF7-BE83-3C74DEFF964B}" type="presOf" srcId="{EC8CC046-E506-4695-86EA-0BB0D5FDAE49}" destId="{E9A8E7DE-5945-4DA2-8167-EE1893581D82}" srcOrd="0" destOrd="1" presId="urn:microsoft.com/office/officeart/2005/8/layout/chevron1"/>
    <dgm:cxn modelId="{CF46BFDE-292A-495C-88DA-7329D590398F}" type="presOf" srcId="{4966782B-D6DD-470F-B6A1-59E509126A69}" destId="{B0FB03EA-2307-4B50-9574-DDA7672A7452}" srcOrd="0" destOrd="0" presId="urn:microsoft.com/office/officeart/2005/8/layout/chevron1"/>
    <dgm:cxn modelId="{3E6659EA-CDF3-4C5A-B263-E8B7695F38B0}" srcId="{DA716161-AE03-4E3E-99FF-CC007383914D}" destId="{8C166763-46B4-426D-A2BF-6F651648D088}" srcOrd="2" destOrd="0" parTransId="{75831E81-93C9-419C-ADEF-E5193C8BAA19}" sibTransId="{5E822CF8-EA9C-4B93-B078-32A5A5A307F5}"/>
    <dgm:cxn modelId="{02967CEB-0A84-4FAB-A9A4-356CBBA3E8AD}" srcId="{7DD63AE6-CA30-45DC-A44C-E4686587B7C0}" destId="{E81FF44F-596D-4AF2-86FA-1247686DB3CF}" srcOrd="0" destOrd="0" parTransId="{3EDDD837-FCC5-4A6E-8042-CB36CBAC066E}" sibTransId="{50B76A25-A17C-413D-804C-D72D52098FD5}"/>
    <dgm:cxn modelId="{B945A1F1-DBFB-4B52-BD71-3EEF8D628CA8}" srcId="{4966782B-D6DD-470F-B6A1-59E509126A69}" destId="{984AFDE6-52FC-4430-B3DD-FFC047D874F4}" srcOrd="3" destOrd="0" parTransId="{781E2AC2-AB27-432D-B40B-89724BCDA440}" sibTransId="{74BDF9C4-017F-4037-B24C-59DAEF7DFD18}"/>
    <dgm:cxn modelId="{EAD35986-DC2D-490B-B09A-8BD5F11EF300}" type="presParOf" srcId="{B0FB03EA-2307-4B50-9574-DDA7672A7452}" destId="{A47E05B3-F4B7-4EBA-AD5D-DA67ADC04215}" srcOrd="0" destOrd="0" presId="urn:microsoft.com/office/officeart/2005/8/layout/chevron1"/>
    <dgm:cxn modelId="{7BC4D830-6015-43AE-AEEF-0AF39DBDC173}" type="presParOf" srcId="{A47E05B3-F4B7-4EBA-AD5D-DA67ADC04215}" destId="{A497B765-D12E-40A5-BFD2-013FA1ACAB2F}" srcOrd="0" destOrd="0" presId="urn:microsoft.com/office/officeart/2005/8/layout/chevron1"/>
    <dgm:cxn modelId="{AF5150D0-CD1E-4B0F-980A-E40B39371C21}" type="presParOf" srcId="{A47E05B3-F4B7-4EBA-AD5D-DA67ADC04215}" destId="{D578227A-FB5B-41C0-A339-C804C7CD50BF}" srcOrd="1" destOrd="0" presId="urn:microsoft.com/office/officeart/2005/8/layout/chevron1"/>
    <dgm:cxn modelId="{B2196B6D-30EF-4027-8B82-C43B107EE0F4}" type="presParOf" srcId="{B0FB03EA-2307-4B50-9574-DDA7672A7452}" destId="{06AAFF6B-39B2-4B77-8137-42B338DBD431}" srcOrd="1" destOrd="0" presId="urn:microsoft.com/office/officeart/2005/8/layout/chevron1"/>
    <dgm:cxn modelId="{1848E5EF-EF1A-461C-B7C0-4AC41957F855}" type="presParOf" srcId="{B0FB03EA-2307-4B50-9574-DDA7672A7452}" destId="{8AB01CFE-23B2-4F9D-9D43-8BE60660C1D7}" srcOrd="2" destOrd="0" presId="urn:microsoft.com/office/officeart/2005/8/layout/chevron1"/>
    <dgm:cxn modelId="{43630241-0A40-4DCB-AD9E-D82430938FAF}" type="presParOf" srcId="{8AB01CFE-23B2-4F9D-9D43-8BE60660C1D7}" destId="{401D49C9-F9F6-45D8-BDF3-5332378DEB89}" srcOrd="0" destOrd="0" presId="urn:microsoft.com/office/officeart/2005/8/layout/chevron1"/>
    <dgm:cxn modelId="{0F53E361-BF8A-4EBE-A3E6-39FEEE6574E8}" type="presParOf" srcId="{8AB01CFE-23B2-4F9D-9D43-8BE60660C1D7}" destId="{2326813B-E7A3-41DD-A7BF-915CF4E1A093}" srcOrd="1" destOrd="0" presId="urn:microsoft.com/office/officeart/2005/8/layout/chevron1"/>
    <dgm:cxn modelId="{FB1B480D-A409-4859-9E5F-F94EFFC5319C}" type="presParOf" srcId="{B0FB03EA-2307-4B50-9574-DDA7672A7452}" destId="{2603C98D-DEA3-4AB0-B629-576B5F9AD842}" srcOrd="3" destOrd="0" presId="urn:microsoft.com/office/officeart/2005/8/layout/chevron1"/>
    <dgm:cxn modelId="{790B365D-C40E-4547-A762-88A939FBECC5}" type="presParOf" srcId="{B0FB03EA-2307-4B50-9574-DDA7672A7452}" destId="{86C43A51-9E2C-4DEC-A8DF-0D55205A41D9}" srcOrd="4" destOrd="0" presId="urn:microsoft.com/office/officeart/2005/8/layout/chevron1"/>
    <dgm:cxn modelId="{7FD05357-ECA6-43AD-A72D-D73CD2DF379D}" type="presParOf" srcId="{86C43A51-9E2C-4DEC-A8DF-0D55205A41D9}" destId="{BBE7C8FE-A477-4301-80ED-6F08FE530A02}" srcOrd="0" destOrd="0" presId="urn:microsoft.com/office/officeart/2005/8/layout/chevron1"/>
    <dgm:cxn modelId="{22AFBAB1-A884-4E85-8632-ACE366EC2589}" type="presParOf" srcId="{86C43A51-9E2C-4DEC-A8DF-0D55205A41D9}" destId="{5A259AD3-ADD2-4C6F-AA6E-0EF12725C852}" srcOrd="1" destOrd="0" presId="urn:microsoft.com/office/officeart/2005/8/layout/chevron1"/>
    <dgm:cxn modelId="{7FB44F6B-5CA1-4972-95F6-980C5FCBC1AF}" type="presParOf" srcId="{B0FB03EA-2307-4B50-9574-DDA7672A7452}" destId="{480F0E2B-C26B-4A92-A66F-F6589FDC84CE}" srcOrd="5" destOrd="0" presId="urn:microsoft.com/office/officeart/2005/8/layout/chevron1"/>
    <dgm:cxn modelId="{82E87C25-667D-47EA-896E-4FD1C06745EE}" type="presParOf" srcId="{B0FB03EA-2307-4B50-9574-DDA7672A7452}" destId="{ABD7002D-8C40-4B26-A9F6-4E485F58B5C4}" srcOrd="6" destOrd="0" presId="urn:microsoft.com/office/officeart/2005/8/layout/chevron1"/>
    <dgm:cxn modelId="{0DBAC53E-77C7-4AC4-ACCF-85235E38816F}" type="presParOf" srcId="{ABD7002D-8C40-4B26-A9F6-4E485F58B5C4}" destId="{D83D294C-3A8D-4F01-851D-261B903FCDBB}" srcOrd="0" destOrd="0" presId="urn:microsoft.com/office/officeart/2005/8/layout/chevron1"/>
    <dgm:cxn modelId="{8A2E331B-53E6-4803-A136-028B75BFA524}" type="presParOf" srcId="{ABD7002D-8C40-4B26-A9F6-4E485F58B5C4}" destId="{E9A8E7DE-5945-4DA2-8167-EE1893581D82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572456-BA86-4059-802E-D4EF3A0F62C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D1A78D0-19A6-4D03-92AB-9150BF11FD72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Le 1</a:t>
          </a:r>
          <a:r>
            <a:rPr lang="fr-BE" baseline="30000" dirty="0">
              <a:latin typeface="Calibri" panose="020F0502020204030204" pitchFamily="34" charset="0"/>
              <a:cs typeface="Calibri" panose="020F0502020204030204" pitchFamily="34" charset="0"/>
            </a:rPr>
            <a:t>er</a:t>
          </a:r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 décembre au + tard</a:t>
          </a:r>
        </a:p>
      </dgm:t>
    </dgm:pt>
    <dgm:pt modelId="{61500949-6051-4671-A0FD-1BECD0FD272A}" type="parTrans" cxnId="{D6E96A58-5D7F-4D5F-9290-62B19B9B1EBD}">
      <dgm:prSet/>
      <dgm:spPr/>
      <dgm:t>
        <a:bodyPr/>
        <a:lstStyle/>
        <a:p>
          <a:endParaRPr lang="fr-BE"/>
        </a:p>
      </dgm:t>
    </dgm:pt>
    <dgm:pt modelId="{B2AADFF7-BE3B-4D10-8B80-8919C9751C55}" type="sibTrans" cxnId="{D6E96A58-5D7F-4D5F-9290-62B19B9B1EBD}">
      <dgm:prSet/>
      <dgm:spPr/>
      <dgm:t>
        <a:bodyPr/>
        <a:lstStyle/>
        <a:p>
          <a:endParaRPr lang="fr-BE"/>
        </a:p>
      </dgm:t>
    </dgm:pt>
    <dgm:pt modelId="{75E62414-9455-4206-AFC2-1DC7DB6346DB}">
      <dgm:prSet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Dossier </a:t>
          </a:r>
          <a:r>
            <a:rPr lang="fr-BE" i="1" dirty="0">
              <a:latin typeface="Calibri" panose="020F0502020204030204" pitchFamily="34" charset="0"/>
              <a:cs typeface="Calibri" panose="020F0502020204030204" pitchFamily="34" charset="0"/>
            </a:rPr>
            <a:t>Camp à l’étranger</a:t>
          </a:r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 (hors Europe)</a:t>
          </a:r>
        </a:p>
      </dgm:t>
    </dgm:pt>
    <dgm:pt modelId="{A3E92B27-3968-4334-B595-89687BF7CA4E}" type="parTrans" cxnId="{3CB3AAC4-5588-45D2-99BC-4D55F4877D79}">
      <dgm:prSet/>
      <dgm:spPr/>
      <dgm:t>
        <a:bodyPr/>
        <a:lstStyle/>
        <a:p>
          <a:endParaRPr lang="fr-BE"/>
        </a:p>
      </dgm:t>
    </dgm:pt>
    <dgm:pt modelId="{8B1E8035-41D0-49B5-BD0C-48D13DA15F35}" type="sibTrans" cxnId="{3CB3AAC4-5588-45D2-99BC-4D55F4877D79}">
      <dgm:prSet/>
      <dgm:spPr/>
      <dgm:t>
        <a:bodyPr/>
        <a:lstStyle/>
        <a:p>
          <a:endParaRPr lang="fr-BE"/>
        </a:p>
      </dgm:t>
    </dgm:pt>
    <dgm:pt modelId="{67170E0D-0350-4F1F-997B-C4C3F5EF64BE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Le 15 décembre au + tard</a:t>
          </a:r>
        </a:p>
      </dgm:t>
    </dgm:pt>
    <dgm:pt modelId="{1D46A110-4521-4110-BF42-3F80263898C9}" type="parTrans" cxnId="{52AE4084-688B-4940-931A-5029744199CB}">
      <dgm:prSet/>
      <dgm:spPr/>
      <dgm:t>
        <a:bodyPr/>
        <a:lstStyle/>
        <a:p>
          <a:endParaRPr lang="fr-BE"/>
        </a:p>
      </dgm:t>
    </dgm:pt>
    <dgm:pt modelId="{B36C1EFC-C87D-4540-BF55-C3018E6326FD}" type="sibTrans" cxnId="{52AE4084-688B-4940-931A-5029744199CB}">
      <dgm:prSet/>
      <dgm:spPr/>
      <dgm:t>
        <a:bodyPr/>
        <a:lstStyle/>
        <a:p>
          <a:endParaRPr lang="fr-BE"/>
        </a:p>
      </dgm:t>
    </dgm:pt>
    <dgm:pt modelId="{E326FB7E-D2EC-4D98-AF87-3AA66C9C6DAE}">
      <dgm:prSet phldrT="[Texte]"/>
      <dgm:spPr/>
      <dgm:t>
        <a:bodyPr/>
        <a:lstStyle/>
        <a:p>
          <a:r>
            <a:rPr lang="fr-BE" i="0" dirty="0">
              <a:latin typeface="Calibri" panose="020F0502020204030204" pitchFamily="34" charset="0"/>
              <a:cs typeface="Calibri" panose="020F0502020204030204" pitchFamily="34" charset="0"/>
            </a:rPr>
            <a:t>Formulaire</a:t>
          </a:r>
          <a:r>
            <a:rPr lang="fr-BE" i="1" dirty="0">
              <a:latin typeface="Calibri" panose="020F0502020204030204" pitchFamily="34" charset="0"/>
              <a:cs typeface="Calibri" panose="020F0502020204030204" pitchFamily="34" charset="0"/>
            </a:rPr>
            <a:t> Demande de cotisation sociale</a:t>
          </a:r>
          <a:endParaRPr lang="fr-B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690CB9-4736-427A-802B-02CE2F61C48B}" type="parTrans" cxnId="{DF33D90D-EEB3-45CA-8A2C-5E8CC8E29AD6}">
      <dgm:prSet/>
      <dgm:spPr/>
      <dgm:t>
        <a:bodyPr/>
        <a:lstStyle/>
        <a:p>
          <a:endParaRPr lang="fr-BE"/>
        </a:p>
      </dgm:t>
    </dgm:pt>
    <dgm:pt modelId="{7D0F2059-0ECE-4275-B2DB-683EED81AA98}" type="sibTrans" cxnId="{DF33D90D-EEB3-45CA-8A2C-5E8CC8E29AD6}">
      <dgm:prSet/>
      <dgm:spPr/>
      <dgm:t>
        <a:bodyPr/>
        <a:lstStyle/>
        <a:p>
          <a:endParaRPr lang="fr-BE"/>
        </a:p>
      </dgm:t>
    </dgm:pt>
    <dgm:pt modelId="{0A387D7A-D178-43F1-A5C7-DF93AB7E56F3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Janvier</a:t>
          </a:r>
        </a:p>
      </dgm:t>
    </dgm:pt>
    <dgm:pt modelId="{1DE7115B-B6BD-4355-AC42-5409268BD1BC}" type="parTrans" cxnId="{CD3DA0D9-6384-4A47-A2DE-531444A5C118}">
      <dgm:prSet/>
      <dgm:spPr/>
      <dgm:t>
        <a:bodyPr/>
        <a:lstStyle/>
        <a:p>
          <a:endParaRPr lang="fr-BE"/>
        </a:p>
      </dgm:t>
    </dgm:pt>
    <dgm:pt modelId="{4E9701EA-CE7C-48E1-AFF6-3D5525E9F3C1}" type="sibTrans" cxnId="{CD3DA0D9-6384-4A47-A2DE-531444A5C118}">
      <dgm:prSet/>
      <dgm:spPr/>
      <dgm:t>
        <a:bodyPr/>
        <a:lstStyle/>
        <a:p>
          <a:endParaRPr lang="fr-BE"/>
        </a:p>
      </dgm:t>
    </dgm:pt>
    <dgm:pt modelId="{FBF2E0C6-9478-4CBF-BDAC-F4219C710B9F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Solde de la facture définitive</a:t>
          </a:r>
        </a:p>
      </dgm:t>
    </dgm:pt>
    <dgm:pt modelId="{B33006D0-BE80-4EBB-B7F1-57EF1AF4758F}" type="parTrans" cxnId="{2B3019AC-296A-4B05-A0A3-7AEC447E3F1C}">
      <dgm:prSet/>
      <dgm:spPr/>
      <dgm:t>
        <a:bodyPr/>
        <a:lstStyle/>
        <a:p>
          <a:endParaRPr lang="fr-BE"/>
        </a:p>
      </dgm:t>
    </dgm:pt>
    <dgm:pt modelId="{EFC863A7-D42D-4D6A-B185-0224A5E0AA9D}" type="sibTrans" cxnId="{2B3019AC-296A-4B05-A0A3-7AEC447E3F1C}">
      <dgm:prSet/>
      <dgm:spPr/>
      <dgm:t>
        <a:bodyPr/>
        <a:lstStyle/>
        <a:p>
          <a:endParaRPr lang="fr-BE"/>
        </a:p>
      </dgm:t>
    </dgm:pt>
    <dgm:pt modelId="{37C28DE9-97A3-4869-89A5-99407AD33486}">
      <dgm:prSet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fr-BE" baseline="30000" dirty="0"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BE" dirty="0" err="1">
              <a:latin typeface="Calibri" panose="020F0502020204030204" pitchFamily="34" charset="0"/>
              <a:cs typeface="Calibri" panose="020F0502020204030204" pitchFamily="34" charset="0"/>
            </a:rPr>
            <a:t>CCU</a:t>
          </a:r>
          <a:endParaRPr lang="fr-B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841356-FDA9-4F1A-96B6-DAC10CBD86DE}" type="parTrans" cxnId="{0E72A8AA-70B4-42D0-8E3A-5D1DEA1B5862}">
      <dgm:prSet/>
      <dgm:spPr/>
      <dgm:t>
        <a:bodyPr/>
        <a:lstStyle/>
        <a:p>
          <a:endParaRPr lang="fr-BE"/>
        </a:p>
      </dgm:t>
    </dgm:pt>
    <dgm:pt modelId="{14488C9E-E3BF-41F6-80A6-8604B0A43B01}" type="sibTrans" cxnId="{0E72A8AA-70B4-42D0-8E3A-5D1DEA1B5862}">
      <dgm:prSet/>
      <dgm:spPr/>
      <dgm:t>
        <a:bodyPr/>
        <a:lstStyle/>
        <a:p>
          <a:endParaRPr lang="fr-BE"/>
        </a:p>
      </dgm:t>
    </dgm:pt>
    <dgm:pt modelId="{C142782D-78DD-4A9B-AF27-A8DD5E1A72B4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Le 15 janvier au + tard</a:t>
          </a:r>
        </a:p>
      </dgm:t>
    </dgm:pt>
    <dgm:pt modelId="{F5EE8B4F-152B-4351-95DF-C8B152B6F994}" type="parTrans" cxnId="{401796DE-565C-4E18-964C-E2BA4E88B801}">
      <dgm:prSet/>
      <dgm:spPr/>
      <dgm:t>
        <a:bodyPr/>
        <a:lstStyle/>
        <a:p>
          <a:endParaRPr lang="fr-BE"/>
        </a:p>
      </dgm:t>
    </dgm:pt>
    <dgm:pt modelId="{15FC02D2-B9E6-4908-B334-2485A9BF75AD}" type="sibTrans" cxnId="{401796DE-565C-4E18-964C-E2BA4E88B801}">
      <dgm:prSet/>
      <dgm:spPr/>
      <dgm:t>
        <a:bodyPr/>
        <a:lstStyle/>
        <a:p>
          <a:endParaRPr lang="fr-BE"/>
        </a:p>
      </dgm:t>
    </dgm:pt>
    <dgm:pt modelId="{1334D980-F7FA-4DED-8A03-3ADA9B9AA527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Clôture des comptes de 2019 : formulaire </a:t>
          </a:r>
          <a:r>
            <a:rPr lang="fr-BE" i="1" dirty="0">
              <a:latin typeface="Calibri" panose="020F0502020204030204" pitchFamily="34" charset="0"/>
              <a:cs typeface="Calibri" panose="020F0502020204030204" pitchFamily="34" charset="0"/>
            </a:rPr>
            <a:t>Bilan financier annuel de l’Unité</a:t>
          </a:r>
          <a:endParaRPr lang="fr-B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5C4763-5AE1-4303-AE57-0EE0EE6DE6F8}" type="parTrans" cxnId="{4C2C768A-79F2-494C-8FD6-D7AA09FE14A4}">
      <dgm:prSet/>
      <dgm:spPr/>
      <dgm:t>
        <a:bodyPr/>
        <a:lstStyle/>
        <a:p>
          <a:endParaRPr lang="fr-BE"/>
        </a:p>
      </dgm:t>
    </dgm:pt>
    <dgm:pt modelId="{3AD9BD49-DD84-461F-845D-5EA70578BB7F}" type="sibTrans" cxnId="{4C2C768A-79F2-494C-8FD6-D7AA09FE14A4}">
      <dgm:prSet/>
      <dgm:spPr/>
      <dgm:t>
        <a:bodyPr/>
        <a:lstStyle/>
        <a:p>
          <a:endParaRPr lang="fr-BE"/>
        </a:p>
      </dgm:t>
    </dgm:pt>
    <dgm:pt modelId="{BC729CBE-34C8-4F49-9739-2C79948B2F51}" type="pres">
      <dgm:prSet presAssocID="{E1572456-BA86-4059-802E-D4EF3A0F62CE}" presName="Name0" presStyleCnt="0">
        <dgm:presLayoutVars>
          <dgm:dir/>
          <dgm:animLvl val="lvl"/>
          <dgm:resizeHandles val="exact"/>
        </dgm:presLayoutVars>
      </dgm:prSet>
      <dgm:spPr/>
    </dgm:pt>
    <dgm:pt modelId="{7808C923-DA1E-4F6A-B126-89BA7B780088}" type="pres">
      <dgm:prSet presAssocID="{3D1A78D0-19A6-4D03-92AB-9150BF11FD72}" presName="composite" presStyleCnt="0"/>
      <dgm:spPr/>
    </dgm:pt>
    <dgm:pt modelId="{186ED4F2-890C-4643-8478-71D0FBF1ABAF}" type="pres">
      <dgm:prSet presAssocID="{3D1A78D0-19A6-4D03-92AB-9150BF11FD72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4564DED-4B19-435C-B8BA-7C8597BCEF13}" type="pres">
      <dgm:prSet presAssocID="{3D1A78D0-19A6-4D03-92AB-9150BF11FD72}" presName="desTx" presStyleLbl="revTx" presStyleIdx="0" presStyleCnt="4">
        <dgm:presLayoutVars>
          <dgm:bulletEnabled val="1"/>
        </dgm:presLayoutVars>
      </dgm:prSet>
      <dgm:spPr/>
    </dgm:pt>
    <dgm:pt modelId="{09D90830-E292-4A60-904F-D646C4F2C4CE}" type="pres">
      <dgm:prSet presAssocID="{B2AADFF7-BE3B-4D10-8B80-8919C9751C55}" presName="space" presStyleCnt="0"/>
      <dgm:spPr/>
    </dgm:pt>
    <dgm:pt modelId="{22E5785F-7FB3-4680-A98B-77DD314554D7}" type="pres">
      <dgm:prSet presAssocID="{67170E0D-0350-4F1F-997B-C4C3F5EF64BE}" presName="composite" presStyleCnt="0"/>
      <dgm:spPr/>
    </dgm:pt>
    <dgm:pt modelId="{3C2F3D54-A2D4-40C7-9F5D-2237ACC32F23}" type="pres">
      <dgm:prSet presAssocID="{67170E0D-0350-4F1F-997B-C4C3F5EF64BE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049D65B-1B37-46C7-B995-3B90C87B813E}" type="pres">
      <dgm:prSet presAssocID="{67170E0D-0350-4F1F-997B-C4C3F5EF64BE}" presName="desTx" presStyleLbl="revTx" presStyleIdx="1" presStyleCnt="4">
        <dgm:presLayoutVars>
          <dgm:bulletEnabled val="1"/>
        </dgm:presLayoutVars>
      </dgm:prSet>
      <dgm:spPr/>
    </dgm:pt>
    <dgm:pt modelId="{F5ABB4AD-2D40-4F1D-A8B4-2DFBB8CCB8D1}" type="pres">
      <dgm:prSet presAssocID="{B36C1EFC-C87D-4540-BF55-C3018E6326FD}" presName="space" presStyleCnt="0"/>
      <dgm:spPr/>
    </dgm:pt>
    <dgm:pt modelId="{A10EBFA9-5C64-47D9-ACEA-A10BCDE30FD1}" type="pres">
      <dgm:prSet presAssocID="{0A387D7A-D178-43F1-A5C7-DF93AB7E56F3}" presName="composite" presStyleCnt="0"/>
      <dgm:spPr/>
    </dgm:pt>
    <dgm:pt modelId="{7BC05BC2-C7D5-4C38-95C2-0C1580BF652C}" type="pres">
      <dgm:prSet presAssocID="{0A387D7A-D178-43F1-A5C7-DF93AB7E56F3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37E615D-CA81-4C83-B40B-7EC500640D15}" type="pres">
      <dgm:prSet presAssocID="{0A387D7A-D178-43F1-A5C7-DF93AB7E56F3}" presName="desTx" presStyleLbl="revTx" presStyleIdx="2" presStyleCnt="4">
        <dgm:presLayoutVars>
          <dgm:bulletEnabled val="1"/>
        </dgm:presLayoutVars>
      </dgm:prSet>
      <dgm:spPr/>
    </dgm:pt>
    <dgm:pt modelId="{394958BB-D544-4FBF-9C21-A33D6D53C0EB}" type="pres">
      <dgm:prSet presAssocID="{4E9701EA-CE7C-48E1-AFF6-3D5525E9F3C1}" presName="space" presStyleCnt="0"/>
      <dgm:spPr/>
    </dgm:pt>
    <dgm:pt modelId="{378E37D3-5986-4DC1-BCAE-62AAD78A6BC7}" type="pres">
      <dgm:prSet presAssocID="{C142782D-78DD-4A9B-AF27-A8DD5E1A72B4}" presName="composite" presStyleCnt="0"/>
      <dgm:spPr/>
    </dgm:pt>
    <dgm:pt modelId="{1E6D798F-B52E-4947-AD92-515FAF73F358}" type="pres">
      <dgm:prSet presAssocID="{C142782D-78DD-4A9B-AF27-A8DD5E1A72B4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71DB9D1-AFE9-42A1-BEF9-EE94BB901000}" type="pres">
      <dgm:prSet presAssocID="{C142782D-78DD-4A9B-AF27-A8DD5E1A72B4}" presName="desTx" presStyleLbl="revTx" presStyleIdx="3" presStyleCnt="4">
        <dgm:presLayoutVars>
          <dgm:bulletEnabled val="1"/>
        </dgm:presLayoutVars>
      </dgm:prSet>
      <dgm:spPr/>
    </dgm:pt>
  </dgm:ptLst>
  <dgm:cxnLst>
    <dgm:cxn modelId="{DA044C06-8D05-4CB3-AD0A-093BB83F27F8}" type="presOf" srcId="{0A387D7A-D178-43F1-A5C7-DF93AB7E56F3}" destId="{7BC05BC2-C7D5-4C38-95C2-0C1580BF652C}" srcOrd="0" destOrd="0" presId="urn:microsoft.com/office/officeart/2005/8/layout/chevron1"/>
    <dgm:cxn modelId="{DF33D90D-EEB3-45CA-8A2C-5E8CC8E29AD6}" srcId="{67170E0D-0350-4F1F-997B-C4C3F5EF64BE}" destId="{E326FB7E-D2EC-4D98-AF87-3AA66C9C6DAE}" srcOrd="0" destOrd="0" parTransId="{74690CB9-4736-427A-802B-02CE2F61C48B}" sibTransId="{7D0F2059-0ECE-4275-B2DB-683EED81AA98}"/>
    <dgm:cxn modelId="{03BBE919-06A0-4A95-84D4-F838C71E2010}" type="presOf" srcId="{75E62414-9455-4206-AFC2-1DC7DB6346DB}" destId="{04564DED-4B19-435C-B8BA-7C8597BCEF13}" srcOrd="0" destOrd="0" presId="urn:microsoft.com/office/officeart/2005/8/layout/chevron1"/>
    <dgm:cxn modelId="{247C4F20-3A56-4763-84D0-F8D39ED5A360}" type="presOf" srcId="{E1572456-BA86-4059-802E-D4EF3A0F62CE}" destId="{BC729CBE-34C8-4F49-9739-2C79948B2F51}" srcOrd="0" destOrd="0" presId="urn:microsoft.com/office/officeart/2005/8/layout/chevron1"/>
    <dgm:cxn modelId="{73D6D176-022C-4059-BAE2-342E194C859A}" type="presOf" srcId="{67170E0D-0350-4F1F-997B-C4C3F5EF64BE}" destId="{3C2F3D54-A2D4-40C7-9F5D-2237ACC32F23}" srcOrd="0" destOrd="0" presId="urn:microsoft.com/office/officeart/2005/8/layout/chevron1"/>
    <dgm:cxn modelId="{D6E96A58-5D7F-4D5F-9290-62B19B9B1EBD}" srcId="{E1572456-BA86-4059-802E-D4EF3A0F62CE}" destId="{3D1A78D0-19A6-4D03-92AB-9150BF11FD72}" srcOrd="0" destOrd="0" parTransId="{61500949-6051-4671-A0FD-1BECD0FD272A}" sibTransId="{B2AADFF7-BE3B-4D10-8B80-8919C9751C55}"/>
    <dgm:cxn modelId="{52AE4084-688B-4940-931A-5029744199CB}" srcId="{E1572456-BA86-4059-802E-D4EF3A0F62CE}" destId="{67170E0D-0350-4F1F-997B-C4C3F5EF64BE}" srcOrd="1" destOrd="0" parTransId="{1D46A110-4521-4110-BF42-3F80263898C9}" sibTransId="{B36C1EFC-C87D-4540-BF55-C3018E6326FD}"/>
    <dgm:cxn modelId="{4C2C768A-79F2-494C-8FD6-D7AA09FE14A4}" srcId="{C142782D-78DD-4A9B-AF27-A8DD5E1A72B4}" destId="{1334D980-F7FA-4DED-8A03-3ADA9B9AA527}" srcOrd="0" destOrd="0" parTransId="{A15C4763-5AE1-4303-AE57-0EE0EE6DE6F8}" sibTransId="{3AD9BD49-DD84-461F-845D-5EA70578BB7F}"/>
    <dgm:cxn modelId="{6CD222A0-6026-4D8C-AFA1-A8D19A96F3B3}" type="presOf" srcId="{FBF2E0C6-9478-4CBF-BDAC-F4219C710B9F}" destId="{137E615D-CA81-4C83-B40B-7EC500640D15}" srcOrd="0" destOrd="0" presId="urn:microsoft.com/office/officeart/2005/8/layout/chevron1"/>
    <dgm:cxn modelId="{1A756DA6-BD99-46B7-9D61-64A0CD25C869}" type="presOf" srcId="{3D1A78D0-19A6-4D03-92AB-9150BF11FD72}" destId="{186ED4F2-890C-4643-8478-71D0FBF1ABAF}" srcOrd="0" destOrd="0" presId="urn:microsoft.com/office/officeart/2005/8/layout/chevron1"/>
    <dgm:cxn modelId="{52747DA6-8637-4E14-B429-94272370656A}" type="presOf" srcId="{E326FB7E-D2EC-4D98-AF87-3AA66C9C6DAE}" destId="{A049D65B-1B37-46C7-B995-3B90C87B813E}" srcOrd="0" destOrd="0" presId="urn:microsoft.com/office/officeart/2005/8/layout/chevron1"/>
    <dgm:cxn modelId="{0E72A8AA-70B4-42D0-8E3A-5D1DEA1B5862}" srcId="{0A387D7A-D178-43F1-A5C7-DF93AB7E56F3}" destId="{37C28DE9-97A3-4869-89A5-99407AD33486}" srcOrd="1" destOrd="0" parTransId="{FC841356-FDA9-4F1A-96B6-DAC10CBD86DE}" sibTransId="{14488C9E-E3BF-41F6-80A6-8604B0A43B01}"/>
    <dgm:cxn modelId="{2B3019AC-296A-4B05-A0A3-7AEC447E3F1C}" srcId="{0A387D7A-D178-43F1-A5C7-DF93AB7E56F3}" destId="{FBF2E0C6-9478-4CBF-BDAC-F4219C710B9F}" srcOrd="0" destOrd="0" parTransId="{B33006D0-BE80-4EBB-B7F1-57EF1AF4758F}" sibTransId="{EFC863A7-D42D-4D6A-B185-0224A5E0AA9D}"/>
    <dgm:cxn modelId="{4A92CDBF-B854-4513-A83D-4E5947AC0773}" type="presOf" srcId="{C142782D-78DD-4A9B-AF27-A8DD5E1A72B4}" destId="{1E6D798F-B52E-4947-AD92-515FAF73F358}" srcOrd="0" destOrd="0" presId="urn:microsoft.com/office/officeart/2005/8/layout/chevron1"/>
    <dgm:cxn modelId="{3CB3AAC4-5588-45D2-99BC-4D55F4877D79}" srcId="{3D1A78D0-19A6-4D03-92AB-9150BF11FD72}" destId="{75E62414-9455-4206-AFC2-1DC7DB6346DB}" srcOrd="0" destOrd="0" parTransId="{A3E92B27-3968-4334-B595-89687BF7CA4E}" sibTransId="{8B1E8035-41D0-49B5-BD0C-48D13DA15F35}"/>
    <dgm:cxn modelId="{20582DC8-A199-4323-9CF9-F71F38B5B901}" type="presOf" srcId="{37C28DE9-97A3-4869-89A5-99407AD33486}" destId="{137E615D-CA81-4C83-B40B-7EC500640D15}" srcOrd="0" destOrd="1" presId="urn:microsoft.com/office/officeart/2005/8/layout/chevron1"/>
    <dgm:cxn modelId="{CD3DA0D9-6384-4A47-A2DE-531444A5C118}" srcId="{E1572456-BA86-4059-802E-D4EF3A0F62CE}" destId="{0A387D7A-D178-43F1-A5C7-DF93AB7E56F3}" srcOrd="2" destOrd="0" parTransId="{1DE7115B-B6BD-4355-AC42-5409268BD1BC}" sibTransId="{4E9701EA-CE7C-48E1-AFF6-3D5525E9F3C1}"/>
    <dgm:cxn modelId="{401796DE-565C-4E18-964C-E2BA4E88B801}" srcId="{E1572456-BA86-4059-802E-D4EF3A0F62CE}" destId="{C142782D-78DD-4A9B-AF27-A8DD5E1A72B4}" srcOrd="3" destOrd="0" parTransId="{F5EE8B4F-152B-4351-95DF-C8B152B6F994}" sibTransId="{15FC02D2-B9E6-4908-B334-2485A9BF75AD}"/>
    <dgm:cxn modelId="{87D6BEE9-8592-44CA-BECF-6383C8F42431}" type="presOf" srcId="{1334D980-F7FA-4DED-8A03-3ADA9B9AA527}" destId="{A71DB9D1-AFE9-42A1-BEF9-EE94BB901000}" srcOrd="0" destOrd="0" presId="urn:microsoft.com/office/officeart/2005/8/layout/chevron1"/>
    <dgm:cxn modelId="{E40B24C1-3405-4D88-8F63-5123272D07DA}" type="presParOf" srcId="{BC729CBE-34C8-4F49-9739-2C79948B2F51}" destId="{7808C923-DA1E-4F6A-B126-89BA7B780088}" srcOrd="0" destOrd="0" presId="urn:microsoft.com/office/officeart/2005/8/layout/chevron1"/>
    <dgm:cxn modelId="{59A6ABB5-8054-4511-8DF3-7967BECE8627}" type="presParOf" srcId="{7808C923-DA1E-4F6A-B126-89BA7B780088}" destId="{186ED4F2-890C-4643-8478-71D0FBF1ABAF}" srcOrd="0" destOrd="0" presId="urn:microsoft.com/office/officeart/2005/8/layout/chevron1"/>
    <dgm:cxn modelId="{A62650C8-DC83-48EE-AB4B-2D90B58F86A9}" type="presParOf" srcId="{7808C923-DA1E-4F6A-B126-89BA7B780088}" destId="{04564DED-4B19-435C-B8BA-7C8597BCEF13}" srcOrd="1" destOrd="0" presId="urn:microsoft.com/office/officeart/2005/8/layout/chevron1"/>
    <dgm:cxn modelId="{03233084-C66F-4C0E-9FE2-D115D1A77F51}" type="presParOf" srcId="{BC729CBE-34C8-4F49-9739-2C79948B2F51}" destId="{09D90830-E292-4A60-904F-D646C4F2C4CE}" srcOrd="1" destOrd="0" presId="urn:microsoft.com/office/officeart/2005/8/layout/chevron1"/>
    <dgm:cxn modelId="{5AAC4250-114B-4A81-86FD-499933713887}" type="presParOf" srcId="{BC729CBE-34C8-4F49-9739-2C79948B2F51}" destId="{22E5785F-7FB3-4680-A98B-77DD314554D7}" srcOrd="2" destOrd="0" presId="urn:microsoft.com/office/officeart/2005/8/layout/chevron1"/>
    <dgm:cxn modelId="{A1D09753-76F9-409D-9065-FA9037792984}" type="presParOf" srcId="{22E5785F-7FB3-4680-A98B-77DD314554D7}" destId="{3C2F3D54-A2D4-40C7-9F5D-2237ACC32F23}" srcOrd="0" destOrd="0" presId="urn:microsoft.com/office/officeart/2005/8/layout/chevron1"/>
    <dgm:cxn modelId="{8C5E7AD9-E2EF-4D57-AC08-2E6B93C72B2E}" type="presParOf" srcId="{22E5785F-7FB3-4680-A98B-77DD314554D7}" destId="{A049D65B-1B37-46C7-B995-3B90C87B813E}" srcOrd="1" destOrd="0" presId="urn:microsoft.com/office/officeart/2005/8/layout/chevron1"/>
    <dgm:cxn modelId="{1E1957F0-827B-4276-8B19-203987865A43}" type="presParOf" srcId="{BC729CBE-34C8-4F49-9739-2C79948B2F51}" destId="{F5ABB4AD-2D40-4F1D-A8B4-2DFBB8CCB8D1}" srcOrd="3" destOrd="0" presId="urn:microsoft.com/office/officeart/2005/8/layout/chevron1"/>
    <dgm:cxn modelId="{08666818-9BE7-4620-9B30-0DD0CBB7D774}" type="presParOf" srcId="{BC729CBE-34C8-4F49-9739-2C79948B2F51}" destId="{A10EBFA9-5C64-47D9-ACEA-A10BCDE30FD1}" srcOrd="4" destOrd="0" presId="urn:microsoft.com/office/officeart/2005/8/layout/chevron1"/>
    <dgm:cxn modelId="{99DB219C-E524-4625-BB9F-4F0A59B58C57}" type="presParOf" srcId="{A10EBFA9-5C64-47D9-ACEA-A10BCDE30FD1}" destId="{7BC05BC2-C7D5-4C38-95C2-0C1580BF652C}" srcOrd="0" destOrd="0" presId="urn:microsoft.com/office/officeart/2005/8/layout/chevron1"/>
    <dgm:cxn modelId="{311A7282-9703-4882-9791-189E6DBD8202}" type="presParOf" srcId="{A10EBFA9-5C64-47D9-ACEA-A10BCDE30FD1}" destId="{137E615D-CA81-4C83-B40B-7EC500640D15}" srcOrd="1" destOrd="0" presId="urn:microsoft.com/office/officeart/2005/8/layout/chevron1"/>
    <dgm:cxn modelId="{C602C217-702E-44F8-B688-4C95F36995F1}" type="presParOf" srcId="{BC729CBE-34C8-4F49-9739-2C79948B2F51}" destId="{394958BB-D544-4FBF-9C21-A33D6D53C0EB}" srcOrd="5" destOrd="0" presId="urn:microsoft.com/office/officeart/2005/8/layout/chevron1"/>
    <dgm:cxn modelId="{D13EDE01-2CAD-4245-B22C-92F6B6C450FD}" type="presParOf" srcId="{BC729CBE-34C8-4F49-9739-2C79948B2F51}" destId="{378E37D3-5986-4DC1-BCAE-62AAD78A6BC7}" srcOrd="6" destOrd="0" presId="urn:microsoft.com/office/officeart/2005/8/layout/chevron1"/>
    <dgm:cxn modelId="{281DB315-BC56-492E-AC7D-16EF2BA497A2}" type="presParOf" srcId="{378E37D3-5986-4DC1-BCAE-62AAD78A6BC7}" destId="{1E6D798F-B52E-4947-AD92-515FAF73F358}" srcOrd="0" destOrd="0" presId="urn:microsoft.com/office/officeart/2005/8/layout/chevron1"/>
    <dgm:cxn modelId="{2DCC1385-BDBE-4F96-913A-52DA5EF1A601}" type="presParOf" srcId="{378E37D3-5986-4DC1-BCAE-62AAD78A6BC7}" destId="{A71DB9D1-AFE9-42A1-BEF9-EE94BB90100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A10814-52FE-40EC-9A15-1980F1C3F34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DDD25E7-D8DB-46C6-91D6-F98B5C0D3832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Fin janvier</a:t>
          </a:r>
        </a:p>
      </dgm:t>
    </dgm:pt>
    <dgm:pt modelId="{DD84EF80-5F8D-463D-A61D-7B3BD954F7BE}" type="parTrans" cxnId="{EFBE723F-D79E-4631-8029-BD5EB9043996}">
      <dgm:prSet/>
      <dgm:spPr/>
      <dgm:t>
        <a:bodyPr/>
        <a:lstStyle/>
        <a:p>
          <a:endParaRPr lang="fr-BE"/>
        </a:p>
      </dgm:t>
    </dgm:pt>
    <dgm:pt modelId="{BFAC378D-B0B3-4427-ABE1-C3BE2F996AC6}" type="sibTrans" cxnId="{EFBE723F-D79E-4631-8029-BD5EB9043996}">
      <dgm:prSet/>
      <dgm:spPr/>
      <dgm:t>
        <a:bodyPr/>
        <a:lstStyle/>
        <a:p>
          <a:endParaRPr lang="fr-BE"/>
        </a:p>
      </dgm:t>
    </dgm:pt>
    <dgm:pt modelId="{34B5CD3F-A374-4436-8916-268B192C8DE9}">
      <dgm:prSet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Réflexion en Unité sur la relève des Staffs</a:t>
          </a:r>
        </a:p>
      </dgm:t>
    </dgm:pt>
    <dgm:pt modelId="{BC31807F-EFE8-4EE1-9543-32D1ECB3FA9F}" type="parTrans" cxnId="{75B4E1E7-D6D2-445B-A8DA-13B9F5DE6D2F}">
      <dgm:prSet/>
      <dgm:spPr/>
      <dgm:t>
        <a:bodyPr/>
        <a:lstStyle/>
        <a:p>
          <a:endParaRPr lang="fr-BE"/>
        </a:p>
      </dgm:t>
    </dgm:pt>
    <dgm:pt modelId="{1073A778-8396-42FC-ABE7-F66EF117758B}" type="sibTrans" cxnId="{75B4E1E7-D6D2-445B-A8DA-13B9F5DE6D2F}">
      <dgm:prSet/>
      <dgm:spPr/>
      <dgm:t>
        <a:bodyPr/>
        <a:lstStyle/>
        <a:p>
          <a:endParaRPr lang="fr-BE"/>
        </a:p>
      </dgm:t>
    </dgm:pt>
    <dgm:pt modelId="{7D9AC80D-0E03-41F0-9794-81B022B214A9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Après la facture de janvier</a:t>
          </a:r>
        </a:p>
      </dgm:t>
    </dgm:pt>
    <dgm:pt modelId="{EAECB028-401B-4925-A587-9C6CFB2D8C55}" type="parTrans" cxnId="{C9D2C4F9-389B-48CD-A9E2-EA4AB3D0FDEB}">
      <dgm:prSet/>
      <dgm:spPr/>
      <dgm:t>
        <a:bodyPr/>
        <a:lstStyle/>
        <a:p>
          <a:endParaRPr lang="fr-BE"/>
        </a:p>
      </dgm:t>
    </dgm:pt>
    <dgm:pt modelId="{6259659C-E798-4839-ADF7-ACC664028951}" type="sibTrans" cxnId="{C9D2C4F9-389B-48CD-A9E2-EA4AB3D0FDEB}">
      <dgm:prSet/>
      <dgm:spPr/>
      <dgm:t>
        <a:bodyPr/>
        <a:lstStyle/>
        <a:p>
          <a:endParaRPr lang="fr-BE"/>
        </a:p>
      </dgm:t>
    </dgm:pt>
    <dgm:pt modelId="{4E3992FA-7CC0-4A2A-82FB-47189E019645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Encode chaque nouveau dans </a:t>
          </a:r>
          <a:r>
            <a:rPr lang="fr-BE" dirty="0" err="1">
              <a:latin typeface="Calibri" panose="020F0502020204030204" pitchFamily="34" charset="0"/>
              <a:cs typeface="Calibri" panose="020F0502020204030204" pitchFamily="34" charset="0"/>
            </a:rPr>
            <a:t>SCRIBe</a:t>
          </a:r>
          <a:endParaRPr lang="fr-B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B36972-8C36-4043-9387-84861B43E983}" type="parTrans" cxnId="{05A58D16-6B30-4096-A271-04760EC7A195}">
      <dgm:prSet/>
      <dgm:spPr/>
      <dgm:t>
        <a:bodyPr/>
        <a:lstStyle/>
        <a:p>
          <a:endParaRPr lang="fr-BE"/>
        </a:p>
      </dgm:t>
    </dgm:pt>
    <dgm:pt modelId="{4CF80922-CB71-4F30-8352-980689A33D17}" type="sibTrans" cxnId="{05A58D16-6B30-4096-A271-04760EC7A195}">
      <dgm:prSet/>
      <dgm:spPr/>
      <dgm:t>
        <a:bodyPr/>
        <a:lstStyle/>
        <a:p>
          <a:endParaRPr lang="fr-BE"/>
        </a:p>
      </dgm:t>
    </dgm:pt>
    <dgm:pt modelId="{23A4B4CA-4FFB-4C10-B746-55C7CBDE9C2C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Mars</a:t>
          </a:r>
        </a:p>
      </dgm:t>
    </dgm:pt>
    <dgm:pt modelId="{E2B0BBD3-F4DA-402D-B41E-113C57143D9E}" type="parTrans" cxnId="{F2CA95EC-C0B6-4355-BF9B-D0986E6BCC53}">
      <dgm:prSet/>
      <dgm:spPr/>
      <dgm:t>
        <a:bodyPr/>
        <a:lstStyle/>
        <a:p>
          <a:endParaRPr lang="fr-BE"/>
        </a:p>
      </dgm:t>
    </dgm:pt>
    <dgm:pt modelId="{84D69516-894F-411E-8F43-B0F4C8E55BAE}" type="sibTrans" cxnId="{F2CA95EC-C0B6-4355-BF9B-D0986E6BCC53}">
      <dgm:prSet/>
      <dgm:spPr/>
      <dgm:t>
        <a:bodyPr/>
        <a:lstStyle/>
        <a:p>
          <a:endParaRPr lang="fr-BE"/>
        </a:p>
      </dgm:t>
    </dgm:pt>
    <dgm:pt modelId="{47F3D392-B422-4DD3-B3ED-1677A4325613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r>
            <a:rPr lang="fr-BE" baseline="30000" dirty="0"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BE" dirty="0" err="1">
              <a:latin typeface="Calibri" panose="020F0502020204030204" pitchFamily="34" charset="0"/>
              <a:cs typeface="Calibri" panose="020F0502020204030204" pitchFamily="34" charset="0"/>
            </a:rPr>
            <a:t>CCU</a:t>
          </a:r>
          <a:endParaRPr lang="fr-B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D3A15B-CDC1-4A11-8AEB-076EADF75CD7}" type="parTrans" cxnId="{14D690E4-4183-474E-9D38-9FA788529982}">
      <dgm:prSet/>
      <dgm:spPr/>
      <dgm:t>
        <a:bodyPr/>
        <a:lstStyle/>
        <a:p>
          <a:endParaRPr lang="fr-BE"/>
        </a:p>
      </dgm:t>
    </dgm:pt>
    <dgm:pt modelId="{463AD708-5AE5-4146-AC05-E36A1C12E382}" type="sibTrans" cxnId="{14D690E4-4183-474E-9D38-9FA788529982}">
      <dgm:prSet/>
      <dgm:spPr/>
      <dgm:t>
        <a:bodyPr/>
        <a:lstStyle/>
        <a:p>
          <a:endParaRPr lang="fr-BE"/>
        </a:p>
      </dgm:t>
    </dgm:pt>
    <dgm:pt modelId="{B0A3D7BD-817A-47A4-8566-360AEA28EF67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Le 1</a:t>
          </a:r>
          <a:r>
            <a:rPr lang="fr-BE" baseline="30000" dirty="0">
              <a:latin typeface="Calibri" panose="020F0502020204030204" pitchFamily="34" charset="0"/>
              <a:cs typeface="Calibri" panose="020F0502020204030204" pitchFamily="34" charset="0"/>
            </a:rPr>
            <a:t>er</a:t>
          </a:r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 mars au + tard</a:t>
          </a:r>
        </a:p>
      </dgm:t>
    </dgm:pt>
    <dgm:pt modelId="{B416C39A-056B-4EE7-A04B-10EB0D5EECCB}" type="parTrans" cxnId="{BE8CE770-A47C-4DE7-A273-C4C198B4CBA5}">
      <dgm:prSet/>
      <dgm:spPr/>
      <dgm:t>
        <a:bodyPr/>
        <a:lstStyle/>
        <a:p>
          <a:endParaRPr lang="fr-BE"/>
        </a:p>
      </dgm:t>
    </dgm:pt>
    <dgm:pt modelId="{796DB294-259F-4375-9529-507D36767EE6}" type="sibTrans" cxnId="{BE8CE770-A47C-4DE7-A273-C4C198B4CBA5}">
      <dgm:prSet/>
      <dgm:spPr/>
      <dgm:t>
        <a:bodyPr/>
        <a:lstStyle/>
        <a:p>
          <a:endParaRPr lang="fr-BE"/>
        </a:p>
      </dgm:t>
    </dgm:pt>
    <dgm:pt modelId="{B7EBEC6B-E957-4EA4-9078-0C94044D6F20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Déclaration de camp dans SCRIBe</a:t>
          </a:r>
        </a:p>
      </dgm:t>
    </dgm:pt>
    <dgm:pt modelId="{00963CE9-8E99-4E62-888D-75BD87A7D4F7}" type="parTrans" cxnId="{F60138A1-386A-434E-8F05-3CD02BD9BA63}">
      <dgm:prSet/>
      <dgm:spPr/>
      <dgm:t>
        <a:bodyPr/>
        <a:lstStyle/>
        <a:p>
          <a:endParaRPr lang="fr-BE"/>
        </a:p>
      </dgm:t>
    </dgm:pt>
    <dgm:pt modelId="{2A4924CA-FCEB-4E4C-8750-BE87B0AD0146}" type="sibTrans" cxnId="{F60138A1-386A-434E-8F05-3CD02BD9BA63}">
      <dgm:prSet/>
      <dgm:spPr/>
      <dgm:t>
        <a:bodyPr/>
        <a:lstStyle/>
        <a:p>
          <a:endParaRPr lang="fr-BE"/>
        </a:p>
      </dgm:t>
    </dgm:pt>
    <dgm:pt modelId="{9475CE02-4B36-4434-805D-0A771B9CE487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Dossier </a:t>
          </a:r>
          <a:r>
            <a:rPr lang="fr-BE" i="1" dirty="0">
              <a:latin typeface="Calibri" panose="020F0502020204030204" pitchFamily="34" charset="0"/>
              <a:cs typeface="Calibri" panose="020F0502020204030204" pitchFamily="34" charset="0"/>
            </a:rPr>
            <a:t>Camp à l’étranger </a:t>
          </a:r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(Europe)</a:t>
          </a:r>
        </a:p>
      </dgm:t>
    </dgm:pt>
    <dgm:pt modelId="{7C114DBA-FD60-4689-B74C-F70546FCF975}" type="parTrans" cxnId="{22409541-0F2B-4D45-8C4B-E70AD803FCEE}">
      <dgm:prSet/>
      <dgm:spPr/>
      <dgm:t>
        <a:bodyPr/>
        <a:lstStyle/>
        <a:p>
          <a:endParaRPr lang="fr-BE"/>
        </a:p>
      </dgm:t>
    </dgm:pt>
    <dgm:pt modelId="{9585BBC8-AA9F-4B69-B126-46331887B41C}" type="sibTrans" cxnId="{22409541-0F2B-4D45-8C4B-E70AD803FCEE}">
      <dgm:prSet/>
      <dgm:spPr/>
      <dgm:t>
        <a:bodyPr/>
        <a:lstStyle/>
        <a:p>
          <a:endParaRPr lang="fr-BE"/>
        </a:p>
      </dgm:t>
    </dgm:pt>
    <dgm:pt modelId="{136E89FE-D25F-4637-A225-D903E3E4EDF6}" type="pres">
      <dgm:prSet presAssocID="{5EA10814-52FE-40EC-9A15-1980F1C3F346}" presName="Name0" presStyleCnt="0">
        <dgm:presLayoutVars>
          <dgm:dir/>
          <dgm:animLvl val="lvl"/>
          <dgm:resizeHandles val="exact"/>
        </dgm:presLayoutVars>
      </dgm:prSet>
      <dgm:spPr/>
    </dgm:pt>
    <dgm:pt modelId="{74F4AC3B-B18B-46B9-A441-E6A59F63C99B}" type="pres">
      <dgm:prSet presAssocID="{FDDD25E7-D8DB-46C6-91D6-F98B5C0D3832}" presName="composite" presStyleCnt="0"/>
      <dgm:spPr/>
    </dgm:pt>
    <dgm:pt modelId="{A1480173-8BC5-4540-B64E-2C545C414E97}" type="pres">
      <dgm:prSet presAssocID="{FDDD25E7-D8DB-46C6-91D6-F98B5C0D3832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7B1021-EA9A-4D30-A375-50D6DD5F0550}" type="pres">
      <dgm:prSet presAssocID="{FDDD25E7-D8DB-46C6-91D6-F98B5C0D3832}" presName="desTx" presStyleLbl="revTx" presStyleIdx="0" presStyleCnt="4">
        <dgm:presLayoutVars>
          <dgm:bulletEnabled val="1"/>
        </dgm:presLayoutVars>
      </dgm:prSet>
      <dgm:spPr/>
    </dgm:pt>
    <dgm:pt modelId="{7125A179-5D66-433E-B90E-33C50F909AC1}" type="pres">
      <dgm:prSet presAssocID="{BFAC378D-B0B3-4427-ABE1-C3BE2F996AC6}" presName="space" presStyleCnt="0"/>
      <dgm:spPr/>
    </dgm:pt>
    <dgm:pt modelId="{4D66E883-DC8C-4314-B632-311A2DB94AFC}" type="pres">
      <dgm:prSet presAssocID="{7D9AC80D-0E03-41F0-9794-81B022B214A9}" presName="composite" presStyleCnt="0"/>
      <dgm:spPr/>
    </dgm:pt>
    <dgm:pt modelId="{7B43F8BD-DE4E-4244-A805-9A894A9B6C86}" type="pres">
      <dgm:prSet presAssocID="{7D9AC80D-0E03-41F0-9794-81B022B214A9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224CC84-250E-45AB-8BCB-EC37CF17EF82}" type="pres">
      <dgm:prSet presAssocID="{7D9AC80D-0E03-41F0-9794-81B022B214A9}" presName="desTx" presStyleLbl="revTx" presStyleIdx="1" presStyleCnt="4">
        <dgm:presLayoutVars>
          <dgm:bulletEnabled val="1"/>
        </dgm:presLayoutVars>
      </dgm:prSet>
      <dgm:spPr/>
    </dgm:pt>
    <dgm:pt modelId="{46A2406C-EFA9-445C-BC27-A7FBB1E80138}" type="pres">
      <dgm:prSet presAssocID="{6259659C-E798-4839-ADF7-ACC664028951}" presName="space" presStyleCnt="0"/>
      <dgm:spPr/>
    </dgm:pt>
    <dgm:pt modelId="{30D515D8-EB25-43AD-A916-E42403400170}" type="pres">
      <dgm:prSet presAssocID="{23A4B4CA-4FFB-4C10-B746-55C7CBDE9C2C}" presName="composite" presStyleCnt="0"/>
      <dgm:spPr/>
    </dgm:pt>
    <dgm:pt modelId="{D6065006-A23C-4319-ABA1-4C233D9D1E96}" type="pres">
      <dgm:prSet presAssocID="{23A4B4CA-4FFB-4C10-B746-55C7CBDE9C2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AD1B039-7289-4D00-B05F-2550D6AB67B4}" type="pres">
      <dgm:prSet presAssocID="{23A4B4CA-4FFB-4C10-B746-55C7CBDE9C2C}" presName="desTx" presStyleLbl="revTx" presStyleIdx="2" presStyleCnt="4">
        <dgm:presLayoutVars>
          <dgm:bulletEnabled val="1"/>
        </dgm:presLayoutVars>
      </dgm:prSet>
      <dgm:spPr/>
    </dgm:pt>
    <dgm:pt modelId="{1B03636C-683C-44B5-9692-7D9F6BEFAA83}" type="pres">
      <dgm:prSet presAssocID="{84D69516-894F-411E-8F43-B0F4C8E55BAE}" presName="space" presStyleCnt="0"/>
      <dgm:spPr/>
    </dgm:pt>
    <dgm:pt modelId="{2D986F5F-EE9A-496B-A0DC-152DAB4A4B0A}" type="pres">
      <dgm:prSet presAssocID="{B0A3D7BD-817A-47A4-8566-360AEA28EF67}" presName="composite" presStyleCnt="0"/>
      <dgm:spPr/>
    </dgm:pt>
    <dgm:pt modelId="{A80E5DC5-8C45-4176-8C65-3002C0BEF4EA}" type="pres">
      <dgm:prSet presAssocID="{B0A3D7BD-817A-47A4-8566-360AEA28EF67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C1B6D16-B563-415A-882B-D5E2C2607551}" type="pres">
      <dgm:prSet presAssocID="{B0A3D7BD-817A-47A4-8566-360AEA28EF67}" presName="desTx" presStyleLbl="revTx" presStyleIdx="3" presStyleCnt="4">
        <dgm:presLayoutVars>
          <dgm:bulletEnabled val="1"/>
        </dgm:presLayoutVars>
      </dgm:prSet>
      <dgm:spPr/>
    </dgm:pt>
  </dgm:ptLst>
  <dgm:cxnLst>
    <dgm:cxn modelId="{BD8BAC01-C823-46F0-96F0-87D0C8294F30}" type="presOf" srcId="{B0A3D7BD-817A-47A4-8566-360AEA28EF67}" destId="{A80E5DC5-8C45-4176-8C65-3002C0BEF4EA}" srcOrd="0" destOrd="0" presId="urn:microsoft.com/office/officeart/2005/8/layout/chevron1"/>
    <dgm:cxn modelId="{78FBF502-7564-49F8-B4E6-2468E1E9C182}" type="presOf" srcId="{47F3D392-B422-4DD3-B3ED-1677A4325613}" destId="{5AD1B039-7289-4D00-B05F-2550D6AB67B4}" srcOrd="0" destOrd="0" presId="urn:microsoft.com/office/officeart/2005/8/layout/chevron1"/>
    <dgm:cxn modelId="{9B08D712-DC81-40CF-8097-D87DBC6C0C58}" type="presOf" srcId="{FDDD25E7-D8DB-46C6-91D6-F98B5C0D3832}" destId="{A1480173-8BC5-4540-B64E-2C545C414E97}" srcOrd="0" destOrd="0" presId="urn:microsoft.com/office/officeart/2005/8/layout/chevron1"/>
    <dgm:cxn modelId="{05A58D16-6B30-4096-A271-04760EC7A195}" srcId="{7D9AC80D-0E03-41F0-9794-81B022B214A9}" destId="{4E3992FA-7CC0-4A2A-82FB-47189E019645}" srcOrd="0" destOrd="0" parTransId="{BBB36972-8C36-4043-9387-84861B43E983}" sibTransId="{4CF80922-CB71-4F30-8352-980689A33D17}"/>
    <dgm:cxn modelId="{DC513D1C-583D-4BAA-AB84-4298EDCB3387}" type="presOf" srcId="{5EA10814-52FE-40EC-9A15-1980F1C3F346}" destId="{136E89FE-D25F-4637-A225-D903E3E4EDF6}" srcOrd="0" destOrd="0" presId="urn:microsoft.com/office/officeart/2005/8/layout/chevron1"/>
    <dgm:cxn modelId="{B54D5624-89AF-45C6-886A-BC7AF71B95CB}" type="presOf" srcId="{4E3992FA-7CC0-4A2A-82FB-47189E019645}" destId="{0224CC84-250E-45AB-8BCB-EC37CF17EF82}" srcOrd="0" destOrd="0" presId="urn:microsoft.com/office/officeart/2005/8/layout/chevron1"/>
    <dgm:cxn modelId="{D134AE37-C69E-4CA9-9998-53667F831E9A}" type="presOf" srcId="{B7EBEC6B-E957-4EA4-9078-0C94044D6F20}" destId="{CC1B6D16-B563-415A-882B-D5E2C2607551}" srcOrd="0" destOrd="0" presId="urn:microsoft.com/office/officeart/2005/8/layout/chevron1"/>
    <dgm:cxn modelId="{EFBE723F-D79E-4631-8029-BD5EB9043996}" srcId="{5EA10814-52FE-40EC-9A15-1980F1C3F346}" destId="{FDDD25E7-D8DB-46C6-91D6-F98B5C0D3832}" srcOrd="0" destOrd="0" parTransId="{DD84EF80-5F8D-463D-A61D-7B3BD954F7BE}" sibTransId="{BFAC378D-B0B3-4427-ABE1-C3BE2F996AC6}"/>
    <dgm:cxn modelId="{969B5A3F-916B-46AA-B783-7F2C050557C5}" type="presOf" srcId="{34B5CD3F-A374-4436-8916-268B192C8DE9}" destId="{127B1021-EA9A-4D30-A375-50D6DD5F0550}" srcOrd="0" destOrd="0" presId="urn:microsoft.com/office/officeart/2005/8/layout/chevron1"/>
    <dgm:cxn modelId="{22409541-0F2B-4D45-8C4B-E70AD803FCEE}" srcId="{B0A3D7BD-817A-47A4-8566-360AEA28EF67}" destId="{9475CE02-4B36-4434-805D-0A771B9CE487}" srcOrd="1" destOrd="0" parTransId="{7C114DBA-FD60-4689-B74C-F70546FCF975}" sibTransId="{9585BBC8-AA9F-4B69-B126-46331887B41C}"/>
    <dgm:cxn modelId="{BE8CE770-A47C-4DE7-A273-C4C198B4CBA5}" srcId="{5EA10814-52FE-40EC-9A15-1980F1C3F346}" destId="{B0A3D7BD-817A-47A4-8566-360AEA28EF67}" srcOrd="3" destOrd="0" parTransId="{B416C39A-056B-4EE7-A04B-10EB0D5EECCB}" sibTransId="{796DB294-259F-4375-9529-507D36767EE6}"/>
    <dgm:cxn modelId="{52B80074-1EA4-4746-B633-BBDA40D7692E}" type="presOf" srcId="{9475CE02-4B36-4434-805D-0A771B9CE487}" destId="{CC1B6D16-B563-415A-882B-D5E2C2607551}" srcOrd="0" destOrd="1" presId="urn:microsoft.com/office/officeart/2005/8/layout/chevron1"/>
    <dgm:cxn modelId="{3ED3597D-74CA-4238-84EA-5C1D1E7026C0}" type="presOf" srcId="{23A4B4CA-4FFB-4C10-B746-55C7CBDE9C2C}" destId="{D6065006-A23C-4319-ABA1-4C233D9D1E96}" srcOrd="0" destOrd="0" presId="urn:microsoft.com/office/officeart/2005/8/layout/chevron1"/>
    <dgm:cxn modelId="{F60138A1-386A-434E-8F05-3CD02BD9BA63}" srcId="{B0A3D7BD-817A-47A4-8566-360AEA28EF67}" destId="{B7EBEC6B-E957-4EA4-9078-0C94044D6F20}" srcOrd="0" destOrd="0" parTransId="{00963CE9-8E99-4E62-888D-75BD87A7D4F7}" sibTransId="{2A4924CA-FCEB-4E4C-8750-BE87B0AD0146}"/>
    <dgm:cxn modelId="{14D690E4-4183-474E-9D38-9FA788529982}" srcId="{23A4B4CA-4FFB-4C10-B746-55C7CBDE9C2C}" destId="{47F3D392-B422-4DD3-B3ED-1677A4325613}" srcOrd="0" destOrd="0" parTransId="{31D3A15B-CDC1-4A11-8AEB-076EADF75CD7}" sibTransId="{463AD708-5AE5-4146-AC05-E36A1C12E382}"/>
    <dgm:cxn modelId="{75B4E1E7-D6D2-445B-A8DA-13B9F5DE6D2F}" srcId="{FDDD25E7-D8DB-46C6-91D6-F98B5C0D3832}" destId="{34B5CD3F-A374-4436-8916-268B192C8DE9}" srcOrd="0" destOrd="0" parTransId="{BC31807F-EFE8-4EE1-9543-32D1ECB3FA9F}" sibTransId="{1073A778-8396-42FC-ABE7-F66EF117758B}"/>
    <dgm:cxn modelId="{EE16EDE8-0740-4C87-842D-7FB518273254}" type="presOf" srcId="{7D9AC80D-0E03-41F0-9794-81B022B214A9}" destId="{7B43F8BD-DE4E-4244-A805-9A894A9B6C86}" srcOrd="0" destOrd="0" presId="urn:microsoft.com/office/officeart/2005/8/layout/chevron1"/>
    <dgm:cxn modelId="{F2CA95EC-C0B6-4355-BF9B-D0986E6BCC53}" srcId="{5EA10814-52FE-40EC-9A15-1980F1C3F346}" destId="{23A4B4CA-4FFB-4C10-B746-55C7CBDE9C2C}" srcOrd="2" destOrd="0" parTransId="{E2B0BBD3-F4DA-402D-B41E-113C57143D9E}" sibTransId="{84D69516-894F-411E-8F43-B0F4C8E55BAE}"/>
    <dgm:cxn modelId="{C9D2C4F9-389B-48CD-A9E2-EA4AB3D0FDEB}" srcId="{5EA10814-52FE-40EC-9A15-1980F1C3F346}" destId="{7D9AC80D-0E03-41F0-9794-81B022B214A9}" srcOrd="1" destOrd="0" parTransId="{EAECB028-401B-4925-A587-9C6CFB2D8C55}" sibTransId="{6259659C-E798-4839-ADF7-ACC664028951}"/>
    <dgm:cxn modelId="{F055B1C3-92E6-49D8-BB8E-0115A7E6B4EC}" type="presParOf" srcId="{136E89FE-D25F-4637-A225-D903E3E4EDF6}" destId="{74F4AC3B-B18B-46B9-A441-E6A59F63C99B}" srcOrd="0" destOrd="0" presId="urn:microsoft.com/office/officeart/2005/8/layout/chevron1"/>
    <dgm:cxn modelId="{902F1869-8643-424B-AF49-03B3CA42E236}" type="presParOf" srcId="{74F4AC3B-B18B-46B9-A441-E6A59F63C99B}" destId="{A1480173-8BC5-4540-B64E-2C545C414E97}" srcOrd="0" destOrd="0" presId="urn:microsoft.com/office/officeart/2005/8/layout/chevron1"/>
    <dgm:cxn modelId="{49E22053-D442-43D2-BFBC-D5F3BF578F9C}" type="presParOf" srcId="{74F4AC3B-B18B-46B9-A441-E6A59F63C99B}" destId="{127B1021-EA9A-4D30-A375-50D6DD5F0550}" srcOrd="1" destOrd="0" presId="urn:microsoft.com/office/officeart/2005/8/layout/chevron1"/>
    <dgm:cxn modelId="{AE6868B9-0311-4D82-97C1-10A368B676A6}" type="presParOf" srcId="{136E89FE-D25F-4637-A225-D903E3E4EDF6}" destId="{7125A179-5D66-433E-B90E-33C50F909AC1}" srcOrd="1" destOrd="0" presId="urn:microsoft.com/office/officeart/2005/8/layout/chevron1"/>
    <dgm:cxn modelId="{400EA5E9-508E-4ABB-A6B7-9FE0370C8028}" type="presParOf" srcId="{136E89FE-D25F-4637-A225-D903E3E4EDF6}" destId="{4D66E883-DC8C-4314-B632-311A2DB94AFC}" srcOrd="2" destOrd="0" presId="urn:microsoft.com/office/officeart/2005/8/layout/chevron1"/>
    <dgm:cxn modelId="{FD586955-0261-45AC-98A5-821B367478B5}" type="presParOf" srcId="{4D66E883-DC8C-4314-B632-311A2DB94AFC}" destId="{7B43F8BD-DE4E-4244-A805-9A894A9B6C86}" srcOrd="0" destOrd="0" presId="urn:microsoft.com/office/officeart/2005/8/layout/chevron1"/>
    <dgm:cxn modelId="{2480D8A6-7489-4BE6-AECA-E37B5F7936DA}" type="presParOf" srcId="{4D66E883-DC8C-4314-B632-311A2DB94AFC}" destId="{0224CC84-250E-45AB-8BCB-EC37CF17EF82}" srcOrd="1" destOrd="0" presId="urn:microsoft.com/office/officeart/2005/8/layout/chevron1"/>
    <dgm:cxn modelId="{A9BA2573-D825-4512-B3C4-A69C099EC5FD}" type="presParOf" srcId="{136E89FE-D25F-4637-A225-D903E3E4EDF6}" destId="{46A2406C-EFA9-445C-BC27-A7FBB1E80138}" srcOrd="3" destOrd="0" presId="urn:microsoft.com/office/officeart/2005/8/layout/chevron1"/>
    <dgm:cxn modelId="{05AD7318-84A5-494A-98FB-65E146A492BC}" type="presParOf" srcId="{136E89FE-D25F-4637-A225-D903E3E4EDF6}" destId="{30D515D8-EB25-43AD-A916-E42403400170}" srcOrd="4" destOrd="0" presId="urn:microsoft.com/office/officeart/2005/8/layout/chevron1"/>
    <dgm:cxn modelId="{0A83B8F0-E629-4526-86E5-734118E40F0E}" type="presParOf" srcId="{30D515D8-EB25-43AD-A916-E42403400170}" destId="{D6065006-A23C-4319-ABA1-4C233D9D1E96}" srcOrd="0" destOrd="0" presId="urn:microsoft.com/office/officeart/2005/8/layout/chevron1"/>
    <dgm:cxn modelId="{94227854-ABD8-437A-A678-8EA4678559C0}" type="presParOf" srcId="{30D515D8-EB25-43AD-A916-E42403400170}" destId="{5AD1B039-7289-4D00-B05F-2550D6AB67B4}" srcOrd="1" destOrd="0" presId="urn:microsoft.com/office/officeart/2005/8/layout/chevron1"/>
    <dgm:cxn modelId="{36B2C68E-D3B0-406C-A337-5A281E5AA919}" type="presParOf" srcId="{136E89FE-D25F-4637-A225-D903E3E4EDF6}" destId="{1B03636C-683C-44B5-9692-7D9F6BEFAA83}" srcOrd="5" destOrd="0" presId="urn:microsoft.com/office/officeart/2005/8/layout/chevron1"/>
    <dgm:cxn modelId="{5E5376D4-47DF-4D18-A378-DA4D281BD2A8}" type="presParOf" srcId="{136E89FE-D25F-4637-A225-D903E3E4EDF6}" destId="{2D986F5F-EE9A-496B-A0DC-152DAB4A4B0A}" srcOrd="6" destOrd="0" presId="urn:microsoft.com/office/officeart/2005/8/layout/chevron1"/>
    <dgm:cxn modelId="{23BFC5B0-BC86-430A-81F7-C5C9C6144D3F}" type="presParOf" srcId="{2D986F5F-EE9A-496B-A0DC-152DAB4A4B0A}" destId="{A80E5DC5-8C45-4176-8C65-3002C0BEF4EA}" srcOrd="0" destOrd="0" presId="urn:microsoft.com/office/officeart/2005/8/layout/chevron1"/>
    <dgm:cxn modelId="{3D7251DB-15A4-49D5-A3D8-2D64B2902C21}" type="presParOf" srcId="{2D986F5F-EE9A-496B-A0DC-152DAB4A4B0A}" destId="{CC1B6D16-B563-415A-882B-D5E2C2607551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877934-F33F-4013-9C69-0C6A968385B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F708845-A32A-4B6F-8B45-753C35BE3B6B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Mars/avril</a:t>
          </a:r>
        </a:p>
      </dgm:t>
    </dgm:pt>
    <dgm:pt modelId="{DF9A6420-CDF5-4D6A-AAF9-2E450941D8FC}" type="parTrans" cxnId="{98BA7E3E-7436-4CE7-B78E-789A27635FFF}">
      <dgm:prSet/>
      <dgm:spPr/>
      <dgm:t>
        <a:bodyPr/>
        <a:lstStyle/>
        <a:p>
          <a:endParaRPr lang="fr-BE"/>
        </a:p>
      </dgm:t>
    </dgm:pt>
    <dgm:pt modelId="{294834F6-56E1-4608-B406-1752B4ACE370}" type="sibTrans" cxnId="{98BA7E3E-7436-4CE7-B78E-789A27635FFF}">
      <dgm:prSet/>
      <dgm:spPr/>
      <dgm:t>
        <a:bodyPr/>
        <a:lstStyle/>
        <a:p>
          <a:endParaRPr lang="fr-BE"/>
        </a:p>
      </dgm:t>
    </dgm:pt>
    <dgm:pt modelId="{85E796B1-0D76-4864-81F5-4DA942013797}">
      <dgm:prSet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Rencontre des Staffs pour parler du camp et de la prépa</a:t>
          </a:r>
        </a:p>
      </dgm:t>
    </dgm:pt>
    <dgm:pt modelId="{07AFEC65-EA2E-4901-9FC0-95CFF94DE369}" type="parTrans" cxnId="{982B11DA-F2DC-4DB4-879D-252BF9213F2C}">
      <dgm:prSet/>
      <dgm:spPr/>
      <dgm:t>
        <a:bodyPr/>
        <a:lstStyle/>
        <a:p>
          <a:endParaRPr lang="fr-BE"/>
        </a:p>
      </dgm:t>
    </dgm:pt>
    <dgm:pt modelId="{89373DFC-3BBA-4426-89A1-5F85EB8D84BF}" type="sibTrans" cxnId="{982B11DA-F2DC-4DB4-879D-252BF9213F2C}">
      <dgm:prSet/>
      <dgm:spPr/>
      <dgm:t>
        <a:bodyPr/>
        <a:lstStyle/>
        <a:p>
          <a:endParaRPr lang="fr-BE"/>
        </a:p>
      </dgm:t>
    </dgm:pt>
    <dgm:pt modelId="{647D1499-F828-4F45-8E95-C67CADEEC2CA}">
      <dgm:prSet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Formulaire </a:t>
          </a:r>
          <a:r>
            <a:rPr lang="fr-BE" i="1" dirty="0">
              <a:latin typeface="Calibri" panose="020F0502020204030204" pitchFamily="34" charset="0"/>
              <a:cs typeface="Calibri" panose="020F0502020204030204" pitchFamily="34" charset="0"/>
            </a:rPr>
            <a:t>Attestation de frais de garde d’enfants </a:t>
          </a:r>
          <a:r>
            <a:rPr lang="fr-BE" i="0" dirty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pour les - de 12 ans)</a:t>
          </a:r>
        </a:p>
      </dgm:t>
    </dgm:pt>
    <dgm:pt modelId="{0D2A2452-D6E0-4C4A-ACD8-A80D38EF0EA3}" type="parTrans" cxnId="{5688A9EC-4512-405D-A2A9-63BEF1A28813}">
      <dgm:prSet/>
      <dgm:spPr/>
      <dgm:t>
        <a:bodyPr/>
        <a:lstStyle/>
        <a:p>
          <a:endParaRPr lang="fr-BE"/>
        </a:p>
      </dgm:t>
    </dgm:pt>
    <dgm:pt modelId="{86860683-D122-4877-B2E0-4707AA125410}" type="sibTrans" cxnId="{5688A9EC-4512-405D-A2A9-63BEF1A28813}">
      <dgm:prSet/>
      <dgm:spPr/>
      <dgm:t>
        <a:bodyPr/>
        <a:lstStyle/>
        <a:p>
          <a:endParaRPr lang="fr-BE"/>
        </a:p>
      </dgm:t>
    </dgm:pt>
    <dgm:pt modelId="{99BA44AE-6439-4BDB-BE11-E75962BC27EC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Mai</a:t>
          </a:r>
        </a:p>
      </dgm:t>
    </dgm:pt>
    <dgm:pt modelId="{507CC06A-E039-4CDE-9308-8BA9DB54B44A}" type="parTrans" cxnId="{58860CED-5C04-48C3-B75A-A3170DB6610B}">
      <dgm:prSet/>
      <dgm:spPr/>
      <dgm:t>
        <a:bodyPr/>
        <a:lstStyle/>
        <a:p>
          <a:endParaRPr lang="fr-BE"/>
        </a:p>
      </dgm:t>
    </dgm:pt>
    <dgm:pt modelId="{7C2FA0F9-0BD7-4E7C-ACD9-6DCA4A6C068F}" type="sibTrans" cxnId="{58860CED-5C04-48C3-B75A-A3170DB6610B}">
      <dgm:prSet/>
      <dgm:spPr/>
      <dgm:t>
        <a:bodyPr/>
        <a:lstStyle/>
        <a:p>
          <a:endParaRPr lang="fr-BE"/>
        </a:p>
      </dgm:t>
    </dgm:pt>
    <dgm:pt modelId="{9B8CFBCB-B397-4358-BDAA-8324F2F94F8E}">
      <dgm:prSet phldrT="[Texte]"/>
      <dgm:spPr/>
      <dgm:t>
        <a:bodyPr/>
        <a:lstStyle/>
        <a:p>
          <a:r>
            <a:rPr lang="fr-BE" dirty="0" err="1">
              <a:latin typeface="Calibri" panose="020F0502020204030204" pitchFamily="34" charset="0"/>
              <a:cs typeface="Calibri" panose="020F0502020204030204" pitchFamily="34" charset="0"/>
            </a:rPr>
            <a:t>4</a:t>
          </a:r>
          <a:r>
            <a:rPr lang="fr-BE" baseline="30000" dirty="0" err="1"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BE" dirty="0" err="1">
              <a:latin typeface="Calibri" panose="020F0502020204030204" pitchFamily="34" charset="0"/>
              <a:cs typeface="Calibri" panose="020F0502020204030204" pitchFamily="34" charset="0"/>
            </a:rPr>
            <a:t>CCU</a:t>
          </a:r>
          <a:endParaRPr lang="fr-B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AE19DD-BAD0-4000-815A-ED0DB25E917B}" type="parTrans" cxnId="{6C48973D-3AB7-4431-B06E-C9A09F7C9B0E}">
      <dgm:prSet/>
      <dgm:spPr/>
      <dgm:t>
        <a:bodyPr/>
        <a:lstStyle/>
        <a:p>
          <a:endParaRPr lang="fr-BE"/>
        </a:p>
      </dgm:t>
    </dgm:pt>
    <dgm:pt modelId="{9D8B07B4-7467-4AE1-988B-8362D2398D96}" type="sibTrans" cxnId="{6C48973D-3AB7-4431-B06E-C9A09F7C9B0E}">
      <dgm:prSet/>
      <dgm:spPr/>
      <dgm:t>
        <a:bodyPr/>
        <a:lstStyle/>
        <a:p>
          <a:endParaRPr lang="fr-BE"/>
        </a:p>
      </dgm:t>
    </dgm:pt>
    <dgm:pt modelId="{42FC3357-EE7A-4CCB-8C29-E2484B75A70E}">
      <dgm:prSet/>
      <dgm:spPr/>
      <dgm:t>
        <a:bodyPr/>
        <a:lstStyle/>
        <a:p>
          <a:r>
            <a:rPr lang="fr-BE" i="0" dirty="0">
              <a:latin typeface="Calibri" panose="020F0502020204030204" pitchFamily="34" charset="0"/>
              <a:cs typeface="Calibri" panose="020F0502020204030204" pitchFamily="34" charset="0"/>
            </a:rPr>
            <a:t>Formulaire </a:t>
          </a:r>
          <a:r>
            <a:rPr lang="fr-BE" i="1" dirty="0">
              <a:latin typeface="Calibri" panose="020F0502020204030204" pitchFamily="34" charset="0"/>
              <a:cs typeface="Calibri" panose="020F0502020204030204" pitchFamily="34" charset="0"/>
            </a:rPr>
            <a:t>Convention pour l’accompagnement de stage pratique</a:t>
          </a:r>
          <a:endParaRPr lang="fr-B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AFE499-D473-4DA0-AA9D-8B9D8380776A}" type="parTrans" cxnId="{277DD28B-9F9A-4AE2-A7A7-35BA06CA62EC}">
      <dgm:prSet/>
      <dgm:spPr/>
      <dgm:t>
        <a:bodyPr/>
        <a:lstStyle/>
        <a:p>
          <a:endParaRPr lang="fr-BE"/>
        </a:p>
      </dgm:t>
    </dgm:pt>
    <dgm:pt modelId="{7B2369DC-A29D-4DFC-A3A0-FFE87F53C85E}" type="sibTrans" cxnId="{277DD28B-9F9A-4AE2-A7A7-35BA06CA62EC}">
      <dgm:prSet/>
      <dgm:spPr/>
      <dgm:t>
        <a:bodyPr/>
        <a:lstStyle/>
        <a:p>
          <a:endParaRPr lang="fr-BE"/>
        </a:p>
      </dgm:t>
    </dgm:pt>
    <dgm:pt modelId="{56C30B7F-EA92-4641-8910-D725D67B786D}">
      <dgm:prSet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Intendants et invités dans </a:t>
          </a:r>
          <a:r>
            <a:rPr lang="fr-BE" dirty="0" err="1">
              <a:latin typeface="Calibri" panose="020F0502020204030204" pitchFamily="34" charset="0"/>
              <a:cs typeface="Calibri" panose="020F0502020204030204" pitchFamily="34" charset="0"/>
            </a:rPr>
            <a:t>SCRIBe</a:t>
          </a:r>
          <a:endParaRPr lang="fr-B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EE941F-EFC5-4957-BCA6-EEF50DF5133C}" type="parTrans" cxnId="{219CF42A-506D-429F-A775-B68702737CDF}">
      <dgm:prSet/>
      <dgm:spPr/>
      <dgm:t>
        <a:bodyPr/>
        <a:lstStyle/>
        <a:p>
          <a:endParaRPr lang="fr-BE"/>
        </a:p>
      </dgm:t>
    </dgm:pt>
    <dgm:pt modelId="{1CE127D0-0E54-4CA7-93BA-7924590B82AA}" type="sibTrans" cxnId="{219CF42A-506D-429F-A775-B68702737CDF}">
      <dgm:prSet/>
      <dgm:spPr/>
      <dgm:t>
        <a:bodyPr/>
        <a:lstStyle/>
        <a:p>
          <a:endParaRPr lang="fr-BE"/>
        </a:p>
      </dgm:t>
    </dgm:pt>
    <dgm:pt modelId="{4CAE54A8-BA98-4CA1-9F30-19845695C0D2}">
      <dgm:prSet/>
      <dgm:spPr/>
      <dgm:t>
        <a:bodyPr/>
        <a:lstStyle/>
        <a:p>
          <a:r>
            <a:rPr lang="fr-BE" i="0" dirty="0">
              <a:latin typeface="Calibri" panose="020F0502020204030204" pitchFamily="34" charset="0"/>
              <a:cs typeface="Calibri" panose="020F0502020204030204" pitchFamily="34" charset="0"/>
            </a:rPr>
            <a:t>Formulaires</a:t>
          </a:r>
          <a:r>
            <a:rPr lang="fr-BE" i="1" dirty="0">
              <a:latin typeface="Calibri" panose="020F0502020204030204" pitchFamily="34" charset="0"/>
              <a:cs typeface="Calibri" panose="020F0502020204030204" pitchFamily="34" charset="0"/>
            </a:rPr>
            <a:t> Prépa et engagement de camp</a:t>
          </a:r>
        </a:p>
      </dgm:t>
    </dgm:pt>
    <dgm:pt modelId="{D94F008C-6E95-43E4-9744-E01FD3F71BB6}" type="parTrans" cxnId="{4BD750F6-4B5C-4DC2-9E6C-7125CC924587}">
      <dgm:prSet/>
      <dgm:spPr/>
      <dgm:t>
        <a:bodyPr/>
        <a:lstStyle/>
        <a:p>
          <a:endParaRPr lang="fr-BE"/>
        </a:p>
      </dgm:t>
    </dgm:pt>
    <dgm:pt modelId="{3CB1670D-D025-4A23-B9FA-AF2E690E8464}" type="sibTrans" cxnId="{4BD750F6-4B5C-4DC2-9E6C-7125CC924587}">
      <dgm:prSet/>
      <dgm:spPr/>
      <dgm:t>
        <a:bodyPr/>
        <a:lstStyle/>
        <a:p>
          <a:endParaRPr lang="fr-BE"/>
        </a:p>
      </dgm:t>
    </dgm:pt>
    <dgm:pt modelId="{0DF3012C-C925-47F4-AB4E-1DB6750A5350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Mai-juin et fin aout</a:t>
          </a:r>
        </a:p>
      </dgm:t>
    </dgm:pt>
    <dgm:pt modelId="{CC27D40A-AE17-4959-AE0F-2C0DD4F8AA3E}" type="parTrans" cxnId="{31307A90-45C0-4768-9E31-B7EE05BE30D3}">
      <dgm:prSet/>
      <dgm:spPr/>
      <dgm:t>
        <a:bodyPr/>
        <a:lstStyle/>
        <a:p>
          <a:endParaRPr lang="fr-BE"/>
        </a:p>
      </dgm:t>
    </dgm:pt>
    <dgm:pt modelId="{A26D0DAB-7150-469B-94E4-4D961BF16B07}" type="sibTrans" cxnId="{31307A90-45C0-4768-9E31-B7EE05BE30D3}">
      <dgm:prSet/>
      <dgm:spPr/>
      <dgm:t>
        <a:bodyPr/>
        <a:lstStyle/>
        <a:p>
          <a:endParaRPr lang="fr-BE"/>
        </a:p>
      </dgm:t>
    </dgm:pt>
    <dgm:pt modelId="{FB765B00-9B2D-40D5-8587-7733A6341A5F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Facture reprenant tous les membres inscrits récemment dans tes Groupes</a:t>
          </a:r>
        </a:p>
      </dgm:t>
    </dgm:pt>
    <dgm:pt modelId="{6084C802-E6D6-4614-9E0F-97A4DB37AF63}" type="parTrans" cxnId="{AEA307B2-7E77-40C6-B131-06F18AB0C795}">
      <dgm:prSet/>
      <dgm:spPr/>
      <dgm:t>
        <a:bodyPr/>
        <a:lstStyle/>
        <a:p>
          <a:endParaRPr lang="fr-BE"/>
        </a:p>
      </dgm:t>
    </dgm:pt>
    <dgm:pt modelId="{DCE6F139-2B41-4EFA-8CD5-45FD2E0A7B8F}" type="sibTrans" cxnId="{AEA307B2-7E77-40C6-B131-06F18AB0C795}">
      <dgm:prSet/>
      <dgm:spPr/>
      <dgm:t>
        <a:bodyPr/>
        <a:lstStyle/>
        <a:p>
          <a:endParaRPr lang="fr-BE"/>
        </a:p>
      </dgm:t>
    </dgm:pt>
    <dgm:pt modelId="{E1C0E916-0CC8-41D0-9074-27218BA2F785}" type="pres">
      <dgm:prSet presAssocID="{23877934-F33F-4013-9C69-0C6A968385BE}" presName="Name0" presStyleCnt="0">
        <dgm:presLayoutVars>
          <dgm:dir/>
          <dgm:animLvl val="lvl"/>
          <dgm:resizeHandles val="exact"/>
        </dgm:presLayoutVars>
      </dgm:prSet>
      <dgm:spPr/>
    </dgm:pt>
    <dgm:pt modelId="{1159CE86-960C-4A5B-A6C0-536A2A17E733}" type="pres">
      <dgm:prSet presAssocID="{DF708845-A32A-4B6F-8B45-753C35BE3B6B}" presName="composite" presStyleCnt="0"/>
      <dgm:spPr/>
    </dgm:pt>
    <dgm:pt modelId="{D3DB6F09-AE55-4A52-981B-3FCAE1F925AA}" type="pres">
      <dgm:prSet presAssocID="{DF708845-A32A-4B6F-8B45-753C35BE3B6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EEC7BFA-DBB0-49FB-AB52-C84B4B709E33}" type="pres">
      <dgm:prSet presAssocID="{DF708845-A32A-4B6F-8B45-753C35BE3B6B}" presName="desTx" presStyleLbl="revTx" presStyleIdx="0" presStyleCnt="3">
        <dgm:presLayoutVars>
          <dgm:bulletEnabled val="1"/>
        </dgm:presLayoutVars>
      </dgm:prSet>
      <dgm:spPr/>
    </dgm:pt>
    <dgm:pt modelId="{9B870E23-5118-4CFC-97C5-E1927643E25B}" type="pres">
      <dgm:prSet presAssocID="{294834F6-56E1-4608-B406-1752B4ACE370}" presName="space" presStyleCnt="0"/>
      <dgm:spPr/>
    </dgm:pt>
    <dgm:pt modelId="{4BB3DC50-72AA-4ACA-9F8E-0B3B55DC3436}" type="pres">
      <dgm:prSet presAssocID="{99BA44AE-6439-4BDB-BE11-E75962BC27EC}" presName="composite" presStyleCnt="0"/>
      <dgm:spPr/>
    </dgm:pt>
    <dgm:pt modelId="{38F58DC3-C1F3-4150-9B36-6F2252C991E8}" type="pres">
      <dgm:prSet presAssocID="{99BA44AE-6439-4BDB-BE11-E75962BC27EC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5D235AA-3960-41C0-B24B-ADE15DA20CF3}" type="pres">
      <dgm:prSet presAssocID="{99BA44AE-6439-4BDB-BE11-E75962BC27EC}" presName="desTx" presStyleLbl="revTx" presStyleIdx="1" presStyleCnt="3">
        <dgm:presLayoutVars>
          <dgm:bulletEnabled val="1"/>
        </dgm:presLayoutVars>
      </dgm:prSet>
      <dgm:spPr/>
    </dgm:pt>
    <dgm:pt modelId="{612E9461-6CA0-486C-AEE0-5F2C2B800FD4}" type="pres">
      <dgm:prSet presAssocID="{7C2FA0F9-0BD7-4E7C-ACD9-6DCA4A6C068F}" presName="space" presStyleCnt="0"/>
      <dgm:spPr/>
    </dgm:pt>
    <dgm:pt modelId="{6F450FB0-2891-4E84-93A0-8F6EA0E567E6}" type="pres">
      <dgm:prSet presAssocID="{0DF3012C-C925-47F4-AB4E-1DB6750A5350}" presName="composite" presStyleCnt="0"/>
      <dgm:spPr/>
    </dgm:pt>
    <dgm:pt modelId="{EC3AAFC4-EFB5-4AA3-8478-833C147A3CF4}" type="pres">
      <dgm:prSet presAssocID="{0DF3012C-C925-47F4-AB4E-1DB6750A5350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32EB443-1E4A-41DF-9906-E9D5B4D9AE20}" type="pres">
      <dgm:prSet presAssocID="{0DF3012C-C925-47F4-AB4E-1DB6750A5350}" presName="desTx" presStyleLbl="revTx" presStyleIdx="2" presStyleCnt="3">
        <dgm:presLayoutVars>
          <dgm:bulletEnabled val="1"/>
        </dgm:presLayoutVars>
      </dgm:prSet>
      <dgm:spPr/>
    </dgm:pt>
  </dgm:ptLst>
  <dgm:cxnLst>
    <dgm:cxn modelId="{887D960C-5A56-4F5D-AC14-FB2ABE5710BD}" type="presOf" srcId="{99BA44AE-6439-4BDB-BE11-E75962BC27EC}" destId="{38F58DC3-C1F3-4150-9B36-6F2252C991E8}" srcOrd="0" destOrd="0" presId="urn:microsoft.com/office/officeart/2005/8/layout/chevron1"/>
    <dgm:cxn modelId="{B8325920-403A-4CDC-A721-AE1905EDF1FD}" type="presOf" srcId="{0DF3012C-C925-47F4-AB4E-1DB6750A5350}" destId="{EC3AAFC4-EFB5-4AA3-8478-833C147A3CF4}" srcOrd="0" destOrd="0" presId="urn:microsoft.com/office/officeart/2005/8/layout/chevron1"/>
    <dgm:cxn modelId="{219CF42A-506D-429F-A775-B68702737CDF}" srcId="{99BA44AE-6439-4BDB-BE11-E75962BC27EC}" destId="{56C30B7F-EA92-4641-8910-D725D67B786D}" srcOrd="2" destOrd="0" parTransId="{86EE941F-EFC5-4957-BCA6-EEF50DF5133C}" sibTransId="{1CE127D0-0E54-4CA7-93BA-7924590B82AA}"/>
    <dgm:cxn modelId="{18399A2D-ACCE-4F69-9712-4F36EF5896DD}" type="presOf" srcId="{85E796B1-0D76-4864-81F5-4DA942013797}" destId="{FEEC7BFA-DBB0-49FB-AB52-C84B4B709E33}" srcOrd="0" destOrd="0" presId="urn:microsoft.com/office/officeart/2005/8/layout/chevron1"/>
    <dgm:cxn modelId="{6C48973D-3AB7-4431-B06E-C9A09F7C9B0E}" srcId="{99BA44AE-6439-4BDB-BE11-E75962BC27EC}" destId="{9B8CFBCB-B397-4358-BDAA-8324F2F94F8E}" srcOrd="0" destOrd="0" parTransId="{02AE19DD-BAD0-4000-815A-ED0DB25E917B}" sibTransId="{9D8B07B4-7467-4AE1-988B-8362D2398D96}"/>
    <dgm:cxn modelId="{98BA7E3E-7436-4CE7-B78E-789A27635FFF}" srcId="{23877934-F33F-4013-9C69-0C6A968385BE}" destId="{DF708845-A32A-4B6F-8B45-753C35BE3B6B}" srcOrd="0" destOrd="0" parTransId="{DF9A6420-CDF5-4D6A-AAF9-2E450941D8FC}" sibTransId="{294834F6-56E1-4608-B406-1752B4ACE370}"/>
    <dgm:cxn modelId="{08E7536C-25DF-469D-BAF7-B8639C3E5916}" type="presOf" srcId="{DF708845-A32A-4B6F-8B45-753C35BE3B6B}" destId="{D3DB6F09-AE55-4A52-981B-3FCAE1F925AA}" srcOrd="0" destOrd="0" presId="urn:microsoft.com/office/officeart/2005/8/layout/chevron1"/>
    <dgm:cxn modelId="{2AAFC672-1F36-43CA-A089-2BDDDE2A42AE}" type="presOf" srcId="{9B8CFBCB-B397-4358-BDAA-8324F2F94F8E}" destId="{15D235AA-3960-41C0-B24B-ADE15DA20CF3}" srcOrd="0" destOrd="0" presId="urn:microsoft.com/office/officeart/2005/8/layout/chevron1"/>
    <dgm:cxn modelId="{277DD28B-9F9A-4AE2-A7A7-35BA06CA62EC}" srcId="{99BA44AE-6439-4BDB-BE11-E75962BC27EC}" destId="{42FC3357-EE7A-4CCB-8C29-E2484B75A70E}" srcOrd="1" destOrd="0" parTransId="{C1AFE499-D473-4DA0-AA9D-8B9D8380776A}" sibTransId="{7B2369DC-A29D-4DFC-A3A0-FFE87F53C85E}"/>
    <dgm:cxn modelId="{31307A90-45C0-4768-9E31-B7EE05BE30D3}" srcId="{23877934-F33F-4013-9C69-0C6A968385BE}" destId="{0DF3012C-C925-47F4-AB4E-1DB6750A5350}" srcOrd="2" destOrd="0" parTransId="{CC27D40A-AE17-4959-AE0F-2C0DD4F8AA3E}" sibTransId="{A26D0DAB-7150-469B-94E4-4D961BF16B07}"/>
    <dgm:cxn modelId="{55AA5096-F7FB-4275-BF4C-FB5E5514E1CD}" type="presOf" srcId="{647D1499-F828-4F45-8E95-C67CADEEC2CA}" destId="{FEEC7BFA-DBB0-49FB-AB52-C84B4B709E33}" srcOrd="0" destOrd="1" presId="urn:microsoft.com/office/officeart/2005/8/layout/chevron1"/>
    <dgm:cxn modelId="{AEA307B2-7E77-40C6-B131-06F18AB0C795}" srcId="{0DF3012C-C925-47F4-AB4E-1DB6750A5350}" destId="{FB765B00-9B2D-40D5-8587-7733A6341A5F}" srcOrd="0" destOrd="0" parTransId="{6084C802-E6D6-4614-9E0F-97A4DB37AF63}" sibTransId="{DCE6F139-2B41-4EFA-8CD5-45FD2E0A7B8F}"/>
    <dgm:cxn modelId="{F92CA7BB-6537-4F44-B017-351782CA29D1}" type="presOf" srcId="{42FC3357-EE7A-4CCB-8C29-E2484B75A70E}" destId="{15D235AA-3960-41C0-B24B-ADE15DA20CF3}" srcOrd="0" destOrd="1" presId="urn:microsoft.com/office/officeart/2005/8/layout/chevron1"/>
    <dgm:cxn modelId="{67E2DFBB-7FCD-4396-99C0-676198CE83A3}" type="presOf" srcId="{4CAE54A8-BA98-4CA1-9F30-19845695C0D2}" destId="{15D235AA-3960-41C0-B24B-ADE15DA20CF3}" srcOrd="0" destOrd="3" presId="urn:microsoft.com/office/officeart/2005/8/layout/chevron1"/>
    <dgm:cxn modelId="{3FCE67C9-D779-44F8-85C5-26793A80B5BB}" type="presOf" srcId="{56C30B7F-EA92-4641-8910-D725D67B786D}" destId="{15D235AA-3960-41C0-B24B-ADE15DA20CF3}" srcOrd="0" destOrd="2" presId="urn:microsoft.com/office/officeart/2005/8/layout/chevron1"/>
    <dgm:cxn modelId="{42D4AFCC-7619-4D64-A1F7-6754815DE006}" type="presOf" srcId="{FB765B00-9B2D-40D5-8587-7733A6341A5F}" destId="{D32EB443-1E4A-41DF-9906-E9D5B4D9AE20}" srcOrd="0" destOrd="0" presId="urn:microsoft.com/office/officeart/2005/8/layout/chevron1"/>
    <dgm:cxn modelId="{982B11DA-F2DC-4DB4-879D-252BF9213F2C}" srcId="{DF708845-A32A-4B6F-8B45-753C35BE3B6B}" destId="{85E796B1-0D76-4864-81F5-4DA942013797}" srcOrd="0" destOrd="0" parTransId="{07AFEC65-EA2E-4901-9FC0-95CFF94DE369}" sibTransId="{89373DFC-3BBA-4426-89A1-5F85EB8D84BF}"/>
    <dgm:cxn modelId="{5688A9EC-4512-405D-A2A9-63BEF1A28813}" srcId="{DF708845-A32A-4B6F-8B45-753C35BE3B6B}" destId="{647D1499-F828-4F45-8E95-C67CADEEC2CA}" srcOrd="1" destOrd="0" parTransId="{0D2A2452-D6E0-4C4A-ACD8-A80D38EF0EA3}" sibTransId="{86860683-D122-4877-B2E0-4707AA125410}"/>
    <dgm:cxn modelId="{58860CED-5C04-48C3-B75A-A3170DB6610B}" srcId="{23877934-F33F-4013-9C69-0C6A968385BE}" destId="{99BA44AE-6439-4BDB-BE11-E75962BC27EC}" srcOrd="1" destOrd="0" parTransId="{507CC06A-E039-4CDE-9308-8BA9DB54B44A}" sibTransId="{7C2FA0F9-0BD7-4E7C-ACD9-6DCA4A6C068F}"/>
    <dgm:cxn modelId="{9342E9F1-57E6-4D4D-AAD8-DBA11F146D65}" type="presOf" srcId="{23877934-F33F-4013-9C69-0C6A968385BE}" destId="{E1C0E916-0CC8-41D0-9074-27218BA2F785}" srcOrd="0" destOrd="0" presId="urn:microsoft.com/office/officeart/2005/8/layout/chevron1"/>
    <dgm:cxn modelId="{4BD750F6-4B5C-4DC2-9E6C-7125CC924587}" srcId="{99BA44AE-6439-4BDB-BE11-E75962BC27EC}" destId="{4CAE54A8-BA98-4CA1-9F30-19845695C0D2}" srcOrd="3" destOrd="0" parTransId="{D94F008C-6E95-43E4-9744-E01FD3F71BB6}" sibTransId="{3CB1670D-D025-4A23-B9FA-AF2E690E8464}"/>
    <dgm:cxn modelId="{6CF48C29-6766-46F8-A769-C363A29F65F2}" type="presParOf" srcId="{E1C0E916-0CC8-41D0-9074-27218BA2F785}" destId="{1159CE86-960C-4A5B-A6C0-536A2A17E733}" srcOrd="0" destOrd="0" presId="urn:microsoft.com/office/officeart/2005/8/layout/chevron1"/>
    <dgm:cxn modelId="{3D938E3F-78A9-4CC7-BF89-36E2360B514C}" type="presParOf" srcId="{1159CE86-960C-4A5B-A6C0-536A2A17E733}" destId="{D3DB6F09-AE55-4A52-981B-3FCAE1F925AA}" srcOrd="0" destOrd="0" presId="urn:microsoft.com/office/officeart/2005/8/layout/chevron1"/>
    <dgm:cxn modelId="{0A5B3C11-DC6A-40F2-83AC-3E1D5A88A055}" type="presParOf" srcId="{1159CE86-960C-4A5B-A6C0-536A2A17E733}" destId="{FEEC7BFA-DBB0-49FB-AB52-C84B4B709E33}" srcOrd="1" destOrd="0" presId="urn:microsoft.com/office/officeart/2005/8/layout/chevron1"/>
    <dgm:cxn modelId="{0E2BD9A7-C68A-4AD7-A8AE-0D672F363329}" type="presParOf" srcId="{E1C0E916-0CC8-41D0-9074-27218BA2F785}" destId="{9B870E23-5118-4CFC-97C5-E1927643E25B}" srcOrd="1" destOrd="0" presId="urn:microsoft.com/office/officeart/2005/8/layout/chevron1"/>
    <dgm:cxn modelId="{1AF9508E-6B74-46B3-B472-D859142DA902}" type="presParOf" srcId="{E1C0E916-0CC8-41D0-9074-27218BA2F785}" destId="{4BB3DC50-72AA-4ACA-9F8E-0B3B55DC3436}" srcOrd="2" destOrd="0" presId="urn:microsoft.com/office/officeart/2005/8/layout/chevron1"/>
    <dgm:cxn modelId="{5F7196D5-87ED-4963-8873-7A731210B2E8}" type="presParOf" srcId="{4BB3DC50-72AA-4ACA-9F8E-0B3B55DC3436}" destId="{38F58DC3-C1F3-4150-9B36-6F2252C991E8}" srcOrd="0" destOrd="0" presId="urn:microsoft.com/office/officeart/2005/8/layout/chevron1"/>
    <dgm:cxn modelId="{5E0DD001-7E37-4F75-94CF-DE60F55FA850}" type="presParOf" srcId="{4BB3DC50-72AA-4ACA-9F8E-0B3B55DC3436}" destId="{15D235AA-3960-41C0-B24B-ADE15DA20CF3}" srcOrd="1" destOrd="0" presId="urn:microsoft.com/office/officeart/2005/8/layout/chevron1"/>
    <dgm:cxn modelId="{514A2FBE-8DC3-4504-8F1F-3D5DE5DAB73A}" type="presParOf" srcId="{E1C0E916-0CC8-41D0-9074-27218BA2F785}" destId="{612E9461-6CA0-486C-AEE0-5F2C2B800FD4}" srcOrd="3" destOrd="0" presId="urn:microsoft.com/office/officeart/2005/8/layout/chevron1"/>
    <dgm:cxn modelId="{C313ED94-ABAB-47BC-8699-B314EAC073D4}" type="presParOf" srcId="{E1C0E916-0CC8-41D0-9074-27218BA2F785}" destId="{6F450FB0-2891-4E84-93A0-8F6EA0E567E6}" srcOrd="4" destOrd="0" presId="urn:microsoft.com/office/officeart/2005/8/layout/chevron1"/>
    <dgm:cxn modelId="{899B5EA6-488E-458F-8C3A-F1A73667BC10}" type="presParOf" srcId="{6F450FB0-2891-4E84-93A0-8F6EA0E567E6}" destId="{EC3AAFC4-EFB5-4AA3-8478-833C147A3CF4}" srcOrd="0" destOrd="0" presId="urn:microsoft.com/office/officeart/2005/8/layout/chevron1"/>
    <dgm:cxn modelId="{A86C5020-20E1-4178-A554-2113E742843F}" type="presParOf" srcId="{6F450FB0-2891-4E84-93A0-8F6EA0E567E6}" destId="{D32EB443-1E4A-41DF-9906-E9D5B4D9AE2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5E47B5-DB6A-44AA-8DB5-6AD338B924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C349E54-2D29-4A07-8411-B85E88DD96DA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Pendant le camp</a:t>
          </a:r>
        </a:p>
      </dgm:t>
    </dgm:pt>
    <dgm:pt modelId="{D88D9F09-C584-4730-BA81-FAA4FAE6C99A}" type="parTrans" cxnId="{DB9067C4-AAED-463B-870B-99BB888372BE}">
      <dgm:prSet/>
      <dgm:spPr/>
      <dgm:t>
        <a:bodyPr/>
        <a:lstStyle/>
        <a:p>
          <a:endParaRPr lang="fr-BE"/>
        </a:p>
      </dgm:t>
    </dgm:pt>
    <dgm:pt modelId="{F5F5332A-1C68-4A95-9F7E-526B0D0F1B2D}" type="sibTrans" cxnId="{DB9067C4-AAED-463B-870B-99BB888372BE}">
      <dgm:prSet/>
      <dgm:spPr/>
      <dgm:t>
        <a:bodyPr/>
        <a:lstStyle/>
        <a:p>
          <a:endParaRPr lang="fr-BE"/>
        </a:p>
      </dgm:t>
    </dgm:pt>
    <dgm:pt modelId="{58916B96-28AF-4C9F-AA56-EFC82029722D}">
      <dgm:prSet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Coordonnées du Staff d’U + numéro de la Cellule de Crise pour tous les Animateurs</a:t>
          </a:r>
        </a:p>
      </dgm:t>
    </dgm:pt>
    <dgm:pt modelId="{D11F077E-3D4B-465D-8DEF-39A339C57D19}" type="sibTrans" cxnId="{F1DD3F4E-EC35-4C36-B546-42C87D60105D}">
      <dgm:prSet/>
      <dgm:spPr/>
      <dgm:t>
        <a:bodyPr/>
        <a:lstStyle/>
        <a:p>
          <a:endParaRPr lang="fr-BE"/>
        </a:p>
      </dgm:t>
    </dgm:pt>
    <dgm:pt modelId="{1A976BCA-E0C7-453C-9C9B-6E0ADF22F059}" type="parTrans" cxnId="{F1DD3F4E-EC35-4C36-B546-42C87D60105D}">
      <dgm:prSet/>
      <dgm:spPr/>
      <dgm:t>
        <a:bodyPr/>
        <a:lstStyle/>
        <a:p>
          <a:endParaRPr lang="fr-BE"/>
        </a:p>
      </dgm:t>
    </dgm:pt>
    <dgm:pt modelId="{0E9CFD04-1640-451A-81EC-404E91043A21}">
      <dgm:prSet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Visite des camps de tous tes Groupes</a:t>
          </a:r>
        </a:p>
      </dgm:t>
    </dgm:pt>
    <dgm:pt modelId="{BAA6D741-DCA3-420D-BEF3-D63677F22707}" type="sibTrans" cxnId="{B8046F42-FF61-4066-93D0-E29BB86F68C0}">
      <dgm:prSet/>
      <dgm:spPr/>
      <dgm:t>
        <a:bodyPr/>
        <a:lstStyle/>
        <a:p>
          <a:endParaRPr lang="fr-BE"/>
        </a:p>
      </dgm:t>
    </dgm:pt>
    <dgm:pt modelId="{5D4C119A-C6FB-4D4E-A126-9AFEA4936315}" type="parTrans" cxnId="{B8046F42-FF61-4066-93D0-E29BB86F68C0}">
      <dgm:prSet/>
      <dgm:spPr/>
      <dgm:t>
        <a:bodyPr/>
        <a:lstStyle/>
        <a:p>
          <a:endParaRPr lang="fr-BE"/>
        </a:p>
      </dgm:t>
    </dgm:pt>
    <dgm:pt modelId="{590CB000-1FB8-4ED9-BD48-41F164BBDF15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Dès la fin du camp</a:t>
          </a:r>
        </a:p>
      </dgm:t>
    </dgm:pt>
    <dgm:pt modelId="{FC100A06-A309-48C3-9999-A882C42C4321}" type="sibTrans" cxnId="{1B361FB3-1104-4676-BFC8-8354624E5BC4}">
      <dgm:prSet/>
      <dgm:spPr/>
      <dgm:t>
        <a:bodyPr/>
        <a:lstStyle/>
        <a:p>
          <a:endParaRPr lang="fr-BE"/>
        </a:p>
      </dgm:t>
    </dgm:pt>
    <dgm:pt modelId="{7F142CF1-DA9A-43DE-8E08-36FF3708DA5A}" type="parTrans" cxnId="{1B361FB3-1104-4676-BFC8-8354624E5BC4}">
      <dgm:prSet/>
      <dgm:spPr/>
      <dgm:t>
        <a:bodyPr/>
        <a:lstStyle/>
        <a:p>
          <a:endParaRPr lang="fr-BE"/>
        </a:p>
      </dgm:t>
    </dgm:pt>
    <dgm:pt modelId="{AD24187F-2DBC-4F5C-94F7-08BC7B8C8F1B}">
      <dgm:prSet phldrT="[Texte]"/>
      <dgm:spPr/>
      <dgm:t>
        <a:bodyPr/>
        <a:lstStyle/>
        <a:p>
          <a:r>
            <a:rPr lang="fr-BE" i="0" dirty="0">
              <a:latin typeface="Calibri" panose="020F0502020204030204" pitchFamily="34" charset="0"/>
              <a:cs typeface="Calibri" panose="020F0502020204030204" pitchFamily="34" charset="0"/>
            </a:rPr>
            <a:t>Formulaire </a:t>
          </a:r>
          <a:r>
            <a:rPr lang="fr-BE" i="1" dirty="0">
              <a:latin typeface="Calibri" panose="020F0502020204030204" pitchFamily="34" charset="0"/>
              <a:cs typeface="Calibri" panose="020F0502020204030204" pitchFamily="34" charset="0"/>
            </a:rPr>
            <a:t>Évaluation de stage pratique</a:t>
          </a:r>
          <a:endParaRPr lang="fr-B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237741-B777-40E8-A033-4CE0B83EFC60}" type="sibTrans" cxnId="{E6D8DCB9-7405-4C33-A770-628B958A651E}">
      <dgm:prSet/>
      <dgm:spPr/>
      <dgm:t>
        <a:bodyPr/>
        <a:lstStyle/>
        <a:p>
          <a:endParaRPr lang="fr-BE"/>
        </a:p>
      </dgm:t>
    </dgm:pt>
    <dgm:pt modelId="{1ABA1297-4548-4640-ACE2-575769AE17B6}" type="parTrans" cxnId="{E6D8DCB9-7405-4C33-A770-628B958A651E}">
      <dgm:prSet/>
      <dgm:spPr/>
      <dgm:t>
        <a:bodyPr/>
        <a:lstStyle/>
        <a:p>
          <a:endParaRPr lang="fr-BE"/>
        </a:p>
      </dgm:t>
    </dgm:pt>
    <dgm:pt modelId="{103999EC-A964-46AA-903D-D9212D13EE19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Avant la rentrée Guide</a:t>
          </a:r>
        </a:p>
      </dgm:t>
    </dgm:pt>
    <dgm:pt modelId="{6691A0B5-E742-4CAE-984C-68762F2F20E5}" type="sibTrans" cxnId="{8E95ED57-DE85-488C-8F36-6C80B9A74989}">
      <dgm:prSet/>
      <dgm:spPr/>
      <dgm:t>
        <a:bodyPr/>
        <a:lstStyle/>
        <a:p>
          <a:endParaRPr lang="fr-BE"/>
        </a:p>
      </dgm:t>
    </dgm:pt>
    <dgm:pt modelId="{4C2FB952-2C9B-4E1B-A853-FA3BA534843D}" type="parTrans" cxnId="{8E95ED57-DE85-488C-8F36-6C80B9A74989}">
      <dgm:prSet/>
      <dgm:spPr/>
      <dgm:t>
        <a:bodyPr/>
        <a:lstStyle/>
        <a:p>
          <a:endParaRPr lang="fr-BE"/>
        </a:p>
      </dgm:t>
    </dgm:pt>
    <dgm:pt modelId="{FE7F9CC7-CED4-48F4-B2F6-A3BA33767116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Topo des comptes de l’année</a:t>
          </a:r>
        </a:p>
      </dgm:t>
    </dgm:pt>
    <dgm:pt modelId="{D193B517-DA79-431C-831F-661F30A3A59B}" type="sibTrans" cxnId="{193005F7-CF37-4BD1-9FF9-2DC20D67BBB3}">
      <dgm:prSet/>
      <dgm:spPr/>
      <dgm:t>
        <a:bodyPr/>
        <a:lstStyle/>
        <a:p>
          <a:endParaRPr lang="fr-BE"/>
        </a:p>
      </dgm:t>
    </dgm:pt>
    <dgm:pt modelId="{1EAA96AE-F895-4099-9687-B9D9C44E36DC}" type="parTrans" cxnId="{193005F7-CF37-4BD1-9FF9-2DC20D67BBB3}">
      <dgm:prSet/>
      <dgm:spPr/>
      <dgm:t>
        <a:bodyPr/>
        <a:lstStyle/>
        <a:p>
          <a:endParaRPr lang="fr-BE"/>
        </a:p>
      </dgm:t>
    </dgm:pt>
    <dgm:pt modelId="{0ED6E161-3182-4D93-AC11-3A46D4B6425D}">
      <dgm:prSet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Évaluation du fonctionnement de l’Unité avec tes Animateurs</a:t>
          </a:r>
        </a:p>
      </dgm:t>
    </dgm:pt>
    <dgm:pt modelId="{8C3E36B4-FE2B-47B1-8228-5536346469FE}" type="sibTrans" cxnId="{F8F5F5AD-BDA2-4BAC-8AEF-6D5D7C03ED40}">
      <dgm:prSet/>
      <dgm:spPr/>
      <dgm:t>
        <a:bodyPr/>
        <a:lstStyle/>
        <a:p>
          <a:endParaRPr lang="fr-BE"/>
        </a:p>
      </dgm:t>
    </dgm:pt>
    <dgm:pt modelId="{C65F948C-0A75-4B35-9B57-EB3B83AF3BCE}" type="parTrans" cxnId="{F8F5F5AD-BDA2-4BAC-8AEF-6D5D7C03ED40}">
      <dgm:prSet/>
      <dgm:spPr/>
      <dgm:t>
        <a:bodyPr/>
        <a:lstStyle/>
        <a:p>
          <a:endParaRPr lang="fr-BE"/>
        </a:p>
      </dgm:t>
    </dgm:pt>
    <dgm:pt modelId="{5F7D1111-C8EE-4516-939A-1A33087A1353}" type="pres">
      <dgm:prSet presAssocID="{9F5E47B5-DB6A-44AA-8DB5-6AD338B9249B}" presName="Name0" presStyleCnt="0">
        <dgm:presLayoutVars>
          <dgm:dir/>
          <dgm:animLvl val="lvl"/>
          <dgm:resizeHandles val="exact"/>
        </dgm:presLayoutVars>
      </dgm:prSet>
      <dgm:spPr/>
    </dgm:pt>
    <dgm:pt modelId="{63BBF01D-927D-440E-9C21-B2C0646BD9EB}" type="pres">
      <dgm:prSet presAssocID="{8C349E54-2D29-4A07-8411-B85E88DD96DA}" presName="composite" presStyleCnt="0"/>
      <dgm:spPr/>
    </dgm:pt>
    <dgm:pt modelId="{53ECB27B-8B34-4DF6-A471-2B0A1D2A49BC}" type="pres">
      <dgm:prSet presAssocID="{8C349E54-2D29-4A07-8411-B85E88DD96D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7C8CC92-9BB5-4633-A766-B1A88E3C0ADD}" type="pres">
      <dgm:prSet presAssocID="{8C349E54-2D29-4A07-8411-B85E88DD96DA}" presName="desTx" presStyleLbl="revTx" presStyleIdx="0" presStyleCnt="3">
        <dgm:presLayoutVars>
          <dgm:bulletEnabled val="1"/>
        </dgm:presLayoutVars>
      </dgm:prSet>
      <dgm:spPr/>
    </dgm:pt>
    <dgm:pt modelId="{55A18F89-B194-47BC-A046-198D26EE47E8}" type="pres">
      <dgm:prSet presAssocID="{F5F5332A-1C68-4A95-9F7E-526B0D0F1B2D}" presName="space" presStyleCnt="0"/>
      <dgm:spPr/>
    </dgm:pt>
    <dgm:pt modelId="{FE21CF77-1F16-49AE-9AAB-3B0653469C5E}" type="pres">
      <dgm:prSet presAssocID="{590CB000-1FB8-4ED9-BD48-41F164BBDF15}" presName="composite" presStyleCnt="0"/>
      <dgm:spPr/>
    </dgm:pt>
    <dgm:pt modelId="{C6B124D1-B326-4362-8A70-2CCC67831222}" type="pres">
      <dgm:prSet presAssocID="{590CB000-1FB8-4ED9-BD48-41F164BBDF15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E34545C-A867-4A2A-990A-CA984A0D6EB1}" type="pres">
      <dgm:prSet presAssocID="{590CB000-1FB8-4ED9-BD48-41F164BBDF15}" presName="desTx" presStyleLbl="revTx" presStyleIdx="1" presStyleCnt="3">
        <dgm:presLayoutVars>
          <dgm:bulletEnabled val="1"/>
        </dgm:presLayoutVars>
      </dgm:prSet>
      <dgm:spPr/>
    </dgm:pt>
    <dgm:pt modelId="{ED0B380A-08BE-41A9-962D-8124EDD26054}" type="pres">
      <dgm:prSet presAssocID="{FC100A06-A309-48C3-9999-A882C42C4321}" presName="space" presStyleCnt="0"/>
      <dgm:spPr/>
    </dgm:pt>
    <dgm:pt modelId="{98EECD1B-8BD0-4859-9898-16EA97FB95D2}" type="pres">
      <dgm:prSet presAssocID="{103999EC-A964-46AA-903D-D9212D13EE19}" presName="composite" presStyleCnt="0"/>
      <dgm:spPr/>
    </dgm:pt>
    <dgm:pt modelId="{0DACFC4A-5189-44FB-A393-CC6D0B9C42A1}" type="pres">
      <dgm:prSet presAssocID="{103999EC-A964-46AA-903D-D9212D13EE19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77DE226-393E-4B49-A0CB-6E032B061DB7}" type="pres">
      <dgm:prSet presAssocID="{103999EC-A964-46AA-903D-D9212D13EE19}" presName="desTx" presStyleLbl="revTx" presStyleIdx="2" presStyleCnt="3">
        <dgm:presLayoutVars>
          <dgm:bulletEnabled val="1"/>
        </dgm:presLayoutVars>
      </dgm:prSet>
      <dgm:spPr/>
    </dgm:pt>
  </dgm:ptLst>
  <dgm:cxnLst>
    <dgm:cxn modelId="{6D0C3C02-C436-4301-AE40-982F858F09C4}" type="presOf" srcId="{0ED6E161-3182-4D93-AC11-3A46D4B6425D}" destId="{477DE226-393E-4B49-A0CB-6E032B061DB7}" srcOrd="0" destOrd="1" presId="urn:microsoft.com/office/officeart/2005/8/layout/chevron1"/>
    <dgm:cxn modelId="{B8046F42-FF61-4066-93D0-E29BB86F68C0}" srcId="{8C349E54-2D29-4A07-8411-B85E88DD96DA}" destId="{0E9CFD04-1640-451A-81EC-404E91043A21}" srcOrd="1" destOrd="0" parTransId="{5D4C119A-C6FB-4D4E-A126-9AFEA4936315}" sibTransId="{BAA6D741-DCA3-420D-BEF3-D63677F22707}"/>
    <dgm:cxn modelId="{7A95196B-5713-46EB-8198-E52BCA2820A6}" type="presOf" srcId="{AD24187F-2DBC-4F5C-94F7-08BC7B8C8F1B}" destId="{6E34545C-A867-4A2A-990A-CA984A0D6EB1}" srcOrd="0" destOrd="0" presId="urn:microsoft.com/office/officeart/2005/8/layout/chevron1"/>
    <dgm:cxn modelId="{F1DD3F4E-EC35-4C36-B546-42C87D60105D}" srcId="{8C349E54-2D29-4A07-8411-B85E88DD96DA}" destId="{58916B96-28AF-4C9F-AA56-EFC82029722D}" srcOrd="0" destOrd="0" parTransId="{1A976BCA-E0C7-453C-9C9B-6E0ADF22F059}" sibTransId="{D11F077E-3D4B-465D-8DEF-39A339C57D19}"/>
    <dgm:cxn modelId="{24631571-33AF-4488-A25A-A6BD01A0F6E2}" type="presOf" srcId="{590CB000-1FB8-4ED9-BD48-41F164BBDF15}" destId="{C6B124D1-B326-4362-8A70-2CCC67831222}" srcOrd="0" destOrd="0" presId="urn:microsoft.com/office/officeart/2005/8/layout/chevron1"/>
    <dgm:cxn modelId="{8E95ED57-DE85-488C-8F36-6C80B9A74989}" srcId="{9F5E47B5-DB6A-44AA-8DB5-6AD338B9249B}" destId="{103999EC-A964-46AA-903D-D9212D13EE19}" srcOrd="2" destOrd="0" parTransId="{4C2FB952-2C9B-4E1B-A853-FA3BA534843D}" sibTransId="{6691A0B5-E742-4CAE-984C-68762F2F20E5}"/>
    <dgm:cxn modelId="{9977988F-2592-4F29-BEC9-556F3E39727C}" type="presOf" srcId="{0E9CFD04-1640-451A-81EC-404E91043A21}" destId="{47C8CC92-9BB5-4633-A766-B1A88E3C0ADD}" srcOrd="0" destOrd="1" presId="urn:microsoft.com/office/officeart/2005/8/layout/chevron1"/>
    <dgm:cxn modelId="{EEF5B78F-3656-4F91-A6E6-161C67FA6F8D}" type="presOf" srcId="{9F5E47B5-DB6A-44AA-8DB5-6AD338B9249B}" destId="{5F7D1111-C8EE-4516-939A-1A33087A1353}" srcOrd="0" destOrd="0" presId="urn:microsoft.com/office/officeart/2005/8/layout/chevron1"/>
    <dgm:cxn modelId="{8881B095-B60A-4CF5-B7E0-B644AF28AC94}" type="presOf" srcId="{58916B96-28AF-4C9F-AA56-EFC82029722D}" destId="{47C8CC92-9BB5-4633-A766-B1A88E3C0ADD}" srcOrd="0" destOrd="0" presId="urn:microsoft.com/office/officeart/2005/8/layout/chevron1"/>
    <dgm:cxn modelId="{D1423B96-6A20-4AEE-ACBD-3C08C2638BF6}" type="presOf" srcId="{103999EC-A964-46AA-903D-D9212D13EE19}" destId="{0DACFC4A-5189-44FB-A393-CC6D0B9C42A1}" srcOrd="0" destOrd="0" presId="urn:microsoft.com/office/officeart/2005/8/layout/chevron1"/>
    <dgm:cxn modelId="{F8F5F5AD-BDA2-4BAC-8AEF-6D5D7C03ED40}" srcId="{103999EC-A964-46AA-903D-D9212D13EE19}" destId="{0ED6E161-3182-4D93-AC11-3A46D4B6425D}" srcOrd="1" destOrd="0" parTransId="{C65F948C-0A75-4B35-9B57-EB3B83AF3BCE}" sibTransId="{8C3E36B4-FE2B-47B1-8228-5536346469FE}"/>
    <dgm:cxn modelId="{1B361FB3-1104-4676-BFC8-8354624E5BC4}" srcId="{9F5E47B5-DB6A-44AA-8DB5-6AD338B9249B}" destId="{590CB000-1FB8-4ED9-BD48-41F164BBDF15}" srcOrd="1" destOrd="0" parTransId="{7F142CF1-DA9A-43DE-8E08-36FF3708DA5A}" sibTransId="{FC100A06-A309-48C3-9999-A882C42C4321}"/>
    <dgm:cxn modelId="{E6D8DCB9-7405-4C33-A770-628B958A651E}" srcId="{590CB000-1FB8-4ED9-BD48-41F164BBDF15}" destId="{AD24187F-2DBC-4F5C-94F7-08BC7B8C8F1B}" srcOrd="0" destOrd="0" parTransId="{1ABA1297-4548-4640-ACE2-575769AE17B6}" sibTransId="{3C237741-B777-40E8-A033-4CE0B83EFC60}"/>
    <dgm:cxn modelId="{DB9067C4-AAED-463B-870B-99BB888372BE}" srcId="{9F5E47B5-DB6A-44AA-8DB5-6AD338B9249B}" destId="{8C349E54-2D29-4A07-8411-B85E88DD96DA}" srcOrd="0" destOrd="0" parTransId="{D88D9F09-C584-4730-BA81-FAA4FAE6C99A}" sibTransId="{F5F5332A-1C68-4A95-9F7E-526B0D0F1B2D}"/>
    <dgm:cxn modelId="{3861C6C8-B835-46A7-BD02-351D4BA19550}" type="presOf" srcId="{FE7F9CC7-CED4-48F4-B2F6-A3BA33767116}" destId="{477DE226-393E-4B49-A0CB-6E032B061DB7}" srcOrd="0" destOrd="0" presId="urn:microsoft.com/office/officeart/2005/8/layout/chevron1"/>
    <dgm:cxn modelId="{C0A57CCE-1B7D-47DE-ADA1-96BC4E4C9F62}" type="presOf" srcId="{8C349E54-2D29-4A07-8411-B85E88DD96DA}" destId="{53ECB27B-8B34-4DF6-A471-2B0A1D2A49BC}" srcOrd="0" destOrd="0" presId="urn:microsoft.com/office/officeart/2005/8/layout/chevron1"/>
    <dgm:cxn modelId="{193005F7-CF37-4BD1-9FF9-2DC20D67BBB3}" srcId="{103999EC-A964-46AA-903D-D9212D13EE19}" destId="{FE7F9CC7-CED4-48F4-B2F6-A3BA33767116}" srcOrd="0" destOrd="0" parTransId="{1EAA96AE-F895-4099-9687-B9D9C44E36DC}" sibTransId="{D193B517-DA79-431C-831F-661F30A3A59B}"/>
    <dgm:cxn modelId="{234EEE0C-D422-446B-8318-44DBDBCD180A}" type="presParOf" srcId="{5F7D1111-C8EE-4516-939A-1A33087A1353}" destId="{63BBF01D-927D-440E-9C21-B2C0646BD9EB}" srcOrd="0" destOrd="0" presId="urn:microsoft.com/office/officeart/2005/8/layout/chevron1"/>
    <dgm:cxn modelId="{26A667EA-166E-4F0A-9CB9-CC5495519FD7}" type="presParOf" srcId="{63BBF01D-927D-440E-9C21-B2C0646BD9EB}" destId="{53ECB27B-8B34-4DF6-A471-2B0A1D2A49BC}" srcOrd="0" destOrd="0" presId="urn:microsoft.com/office/officeart/2005/8/layout/chevron1"/>
    <dgm:cxn modelId="{4F5041FB-772B-4C8D-8A56-89F8536E426A}" type="presParOf" srcId="{63BBF01D-927D-440E-9C21-B2C0646BD9EB}" destId="{47C8CC92-9BB5-4633-A766-B1A88E3C0ADD}" srcOrd="1" destOrd="0" presId="urn:microsoft.com/office/officeart/2005/8/layout/chevron1"/>
    <dgm:cxn modelId="{1B06096F-A049-4F35-B94B-E5E9CC8A7BBF}" type="presParOf" srcId="{5F7D1111-C8EE-4516-939A-1A33087A1353}" destId="{55A18F89-B194-47BC-A046-198D26EE47E8}" srcOrd="1" destOrd="0" presId="urn:microsoft.com/office/officeart/2005/8/layout/chevron1"/>
    <dgm:cxn modelId="{850E9740-558F-42EB-BAEE-411ED2D2CBB9}" type="presParOf" srcId="{5F7D1111-C8EE-4516-939A-1A33087A1353}" destId="{FE21CF77-1F16-49AE-9AAB-3B0653469C5E}" srcOrd="2" destOrd="0" presId="urn:microsoft.com/office/officeart/2005/8/layout/chevron1"/>
    <dgm:cxn modelId="{E80052A2-5979-4C8E-9BD7-90FC7A99C951}" type="presParOf" srcId="{FE21CF77-1F16-49AE-9AAB-3B0653469C5E}" destId="{C6B124D1-B326-4362-8A70-2CCC67831222}" srcOrd="0" destOrd="0" presId="urn:microsoft.com/office/officeart/2005/8/layout/chevron1"/>
    <dgm:cxn modelId="{6C3EFB92-3849-40CD-B73B-C791CB5ADA5D}" type="presParOf" srcId="{FE21CF77-1F16-49AE-9AAB-3B0653469C5E}" destId="{6E34545C-A867-4A2A-990A-CA984A0D6EB1}" srcOrd="1" destOrd="0" presId="urn:microsoft.com/office/officeart/2005/8/layout/chevron1"/>
    <dgm:cxn modelId="{647525FC-70C0-4A49-8B08-EFD94F95B07F}" type="presParOf" srcId="{5F7D1111-C8EE-4516-939A-1A33087A1353}" destId="{ED0B380A-08BE-41A9-962D-8124EDD26054}" srcOrd="3" destOrd="0" presId="urn:microsoft.com/office/officeart/2005/8/layout/chevron1"/>
    <dgm:cxn modelId="{A625BDAF-4C06-4803-98F7-0FDA14D0DD3B}" type="presParOf" srcId="{5F7D1111-C8EE-4516-939A-1A33087A1353}" destId="{98EECD1B-8BD0-4859-9898-16EA97FB95D2}" srcOrd="4" destOrd="0" presId="urn:microsoft.com/office/officeart/2005/8/layout/chevron1"/>
    <dgm:cxn modelId="{00342622-78EE-4568-BD2F-63618F849DEB}" type="presParOf" srcId="{98EECD1B-8BD0-4859-9898-16EA97FB95D2}" destId="{0DACFC4A-5189-44FB-A393-CC6D0B9C42A1}" srcOrd="0" destOrd="0" presId="urn:microsoft.com/office/officeart/2005/8/layout/chevron1"/>
    <dgm:cxn modelId="{51B092D9-FEE6-43C3-B610-31CEB43BD4CE}" type="presParOf" srcId="{98EECD1B-8BD0-4859-9898-16EA97FB95D2}" destId="{477DE226-393E-4B49-A0CB-6E032B061DB7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3AE230-B80F-4556-82AB-C245AFB2F611}" type="doc">
      <dgm:prSet loTypeId="urn:microsoft.com/office/officeart/2005/8/layout/hProcess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BE"/>
        </a:p>
      </dgm:t>
    </dgm:pt>
    <dgm:pt modelId="{E4EEEA72-139B-4D03-9BD5-4A8B7B641216}">
      <dgm:prSet phldrT="[Texte]"/>
      <dgm:spPr/>
      <dgm:t>
        <a:bodyPr/>
        <a:lstStyle/>
        <a:p>
          <a:pPr algn="ctr"/>
          <a:r>
            <a:rPr lang="fr-BE" b="1" dirty="0" err="1">
              <a:latin typeface="Calibri" panose="020F0502020204030204" pitchFamily="34" charset="0"/>
              <a:cs typeface="Calibri" panose="020F0502020204030204" pitchFamily="34" charset="0"/>
            </a:rPr>
            <a:t>FAn</a:t>
          </a:r>
          <a:r>
            <a:rPr lang="fr-BE" b="1" dirty="0">
              <a:latin typeface="Calibri" panose="020F0502020204030204" pitchFamily="34" charset="0"/>
              <a:cs typeface="Calibri" panose="020F0502020204030204" pitchFamily="34" charset="0"/>
            </a:rPr>
            <a:t> ou Anim1</a:t>
          </a:r>
        </a:p>
      </dgm:t>
    </dgm:pt>
    <dgm:pt modelId="{0B94B31C-E2B4-41E3-8662-1A184FC5CD58}" type="parTrans" cxnId="{A0BE6BCB-0C59-4371-9F51-C44B48937A1F}">
      <dgm:prSet/>
      <dgm:spPr/>
      <dgm:t>
        <a:bodyPr/>
        <a:lstStyle/>
        <a:p>
          <a:endParaRPr lang="fr-BE"/>
        </a:p>
      </dgm:t>
    </dgm:pt>
    <dgm:pt modelId="{9FE68A72-E77D-4E4B-B164-C77542918783}" type="sibTrans" cxnId="{A0BE6BCB-0C59-4371-9F51-C44B48937A1F}">
      <dgm:prSet/>
      <dgm:spPr/>
      <dgm:t>
        <a:bodyPr/>
        <a:lstStyle/>
        <a:p>
          <a:endParaRPr lang="fr-BE"/>
        </a:p>
      </dgm:t>
    </dgm:pt>
    <dgm:pt modelId="{5AF84AAB-78C9-4B22-9280-6F7A4CEE9AB0}">
      <dgm:prSet phldrT="[Texte]"/>
      <dgm:spPr/>
      <dgm:t>
        <a:bodyPr/>
        <a:lstStyle/>
        <a:p>
          <a:r>
            <a:rPr lang="fr-BE" dirty="0" err="1">
              <a:latin typeface="Calibri" panose="020F0502020204030204" pitchFamily="34" charset="0"/>
              <a:cs typeface="Calibri" panose="020F0502020204030204" pitchFamily="34" charset="0"/>
            </a:rPr>
            <a:t>FAn</a:t>
          </a:r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 = futur Animateur</a:t>
          </a:r>
        </a:p>
      </dgm:t>
    </dgm:pt>
    <dgm:pt modelId="{755D8294-28BA-45D4-9CF9-5FC5F4292D59}" type="parTrans" cxnId="{5A99D47D-19F1-4F39-A9A8-BF7C81D8D9FB}">
      <dgm:prSet/>
      <dgm:spPr/>
      <dgm:t>
        <a:bodyPr/>
        <a:lstStyle/>
        <a:p>
          <a:endParaRPr lang="fr-BE"/>
        </a:p>
      </dgm:t>
    </dgm:pt>
    <dgm:pt modelId="{17E49A3B-5FFA-4A58-80E0-A59329F9EB0D}" type="sibTrans" cxnId="{5A99D47D-19F1-4F39-A9A8-BF7C81D8D9FB}">
      <dgm:prSet/>
      <dgm:spPr/>
      <dgm:t>
        <a:bodyPr/>
        <a:lstStyle/>
        <a:p>
          <a:endParaRPr lang="fr-BE"/>
        </a:p>
      </dgm:t>
    </dgm:pt>
    <dgm:pt modelId="{A77D228D-7C21-438D-A850-FD9BBB05C309}">
      <dgm:prSet phldrT="[Texte]"/>
      <dgm:spPr/>
      <dgm:t>
        <a:bodyPr/>
        <a:lstStyle/>
        <a:p>
          <a:pPr rtl="0"/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Avoir </a:t>
          </a:r>
          <a:r>
            <a:rPr lang="fr-BE" b="1" dirty="0">
              <a:latin typeface="Calibri" panose="020F0502020204030204" pitchFamily="34" charset="0"/>
              <a:cs typeface="Calibri" panose="020F0502020204030204" pitchFamily="34" charset="0"/>
            </a:rPr>
            <a:t>min. 16 ans</a:t>
          </a:r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 le premier jour de la Formation</a:t>
          </a:r>
        </a:p>
      </dgm:t>
    </dgm:pt>
    <dgm:pt modelId="{ED2947FE-2264-45CF-935F-BD3DDE8CF674}" type="parTrans" cxnId="{8248B6B2-D822-4C15-98B9-C9FA48EA5E47}">
      <dgm:prSet/>
      <dgm:spPr/>
      <dgm:t>
        <a:bodyPr/>
        <a:lstStyle/>
        <a:p>
          <a:endParaRPr lang="fr-BE"/>
        </a:p>
      </dgm:t>
    </dgm:pt>
    <dgm:pt modelId="{C89D3BB7-E459-4B20-96A0-2F8AEC518D36}" type="sibTrans" cxnId="{8248B6B2-D822-4C15-98B9-C9FA48EA5E47}">
      <dgm:prSet/>
      <dgm:spPr/>
      <dgm:t>
        <a:bodyPr/>
        <a:lstStyle/>
        <a:p>
          <a:endParaRPr lang="fr-BE"/>
        </a:p>
      </dgm:t>
    </dgm:pt>
    <dgm:pt modelId="{691BACC6-8814-4344-AE2B-392234521403}">
      <dgm:prSet phldrT="[Texte]"/>
      <dgm:spPr/>
      <dgm:t>
        <a:bodyPr/>
        <a:lstStyle/>
        <a:p>
          <a:pPr algn="ctr"/>
          <a:r>
            <a:rPr lang="fr-BE" b="1" dirty="0">
              <a:latin typeface="Calibri" panose="020F0502020204030204" pitchFamily="34" charset="0"/>
              <a:cs typeface="Calibri" panose="020F0502020204030204" pitchFamily="34" charset="0"/>
            </a:rPr>
            <a:t>Anim2</a:t>
          </a:r>
        </a:p>
      </dgm:t>
    </dgm:pt>
    <dgm:pt modelId="{2AE649B8-BBFE-4FAD-9EC3-01CDBCEDC353}" type="parTrans" cxnId="{C85B4783-F398-43EA-B454-ACF07275EE49}">
      <dgm:prSet/>
      <dgm:spPr/>
      <dgm:t>
        <a:bodyPr/>
        <a:lstStyle/>
        <a:p>
          <a:endParaRPr lang="fr-BE"/>
        </a:p>
      </dgm:t>
    </dgm:pt>
    <dgm:pt modelId="{B04505BE-F180-46EB-8762-51DE8EA94296}" type="sibTrans" cxnId="{C85B4783-F398-43EA-B454-ACF07275EE49}">
      <dgm:prSet/>
      <dgm:spPr/>
      <dgm:t>
        <a:bodyPr/>
        <a:lstStyle/>
        <a:p>
          <a:endParaRPr lang="fr-BE"/>
        </a:p>
      </dgm:t>
    </dgm:pt>
    <dgm:pt modelId="{5C99B153-568C-4728-843E-56AA094C2AA1}">
      <dgm:prSet phldrT="[Texte]" custT="1"/>
      <dgm:spPr/>
      <dgm:t>
        <a:bodyPr/>
        <a:lstStyle/>
        <a:p>
          <a:r>
            <a:rPr lang="fr-BE" sz="1600" dirty="0">
              <a:latin typeface="Calibri" panose="020F0502020204030204" pitchFamily="34" charset="0"/>
              <a:cs typeface="Calibri" panose="020F0502020204030204" pitchFamily="34" charset="0"/>
            </a:rPr>
            <a:t>Il faut impérativement être </a:t>
          </a:r>
          <a:r>
            <a:rPr lang="fr-BE" sz="1600" b="1" dirty="0">
              <a:latin typeface="Calibri" panose="020F0502020204030204" pitchFamily="34" charset="0"/>
              <a:cs typeface="Calibri" panose="020F0502020204030204" pitchFamily="34" charset="0"/>
            </a:rPr>
            <a:t>Animateur</a:t>
          </a:r>
          <a:endParaRPr lang="fr-BE" sz="16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AC162D-B35B-40DC-9F1A-E88235C86BB3}" type="parTrans" cxnId="{D28D357D-DB7E-4316-833D-A51BC5DCF8A1}">
      <dgm:prSet/>
      <dgm:spPr/>
      <dgm:t>
        <a:bodyPr/>
        <a:lstStyle/>
        <a:p>
          <a:endParaRPr lang="fr-BE"/>
        </a:p>
      </dgm:t>
    </dgm:pt>
    <dgm:pt modelId="{1DA6F303-30B5-4E43-ACA7-31A377485FFD}" type="sibTrans" cxnId="{D28D357D-DB7E-4316-833D-A51BC5DCF8A1}">
      <dgm:prSet/>
      <dgm:spPr/>
      <dgm:t>
        <a:bodyPr/>
        <a:lstStyle/>
        <a:p>
          <a:endParaRPr lang="fr-BE"/>
        </a:p>
      </dgm:t>
    </dgm:pt>
    <dgm:pt modelId="{48A62A48-E833-475C-AAC3-BE41D958C893}">
      <dgm:prSet phldrT="[Texte]"/>
      <dgm:spPr/>
      <dgm:t>
        <a:bodyPr/>
        <a:lstStyle/>
        <a:p>
          <a:pPr algn="ctr"/>
          <a:r>
            <a:rPr lang="fr-BE" b="1" dirty="0">
              <a:latin typeface="Calibri" panose="020F0502020204030204" pitchFamily="34" charset="0"/>
              <a:cs typeface="Calibri" panose="020F0502020204030204" pitchFamily="34" charset="0"/>
            </a:rPr>
            <a:t>Stage pratique</a:t>
          </a:r>
        </a:p>
      </dgm:t>
    </dgm:pt>
    <dgm:pt modelId="{B69A9B50-60B0-4C64-B70E-B074F78BEC26}" type="parTrans" cxnId="{7B149AB8-873C-4646-8CB6-0733AA1114D7}">
      <dgm:prSet/>
      <dgm:spPr/>
      <dgm:t>
        <a:bodyPr/>
        <a:lstStyle/>
        <a:p>
          <a:endParaRPr lang="fr-BE"/>
        </a:p>
      </dgm:t>
    </dgm:pt>
    <dgm:pt modelId="{5DD8944C-261E-407E-ADB4-F22727A60659}" type="sibTrans" cxnId="{7B149AB8-873C-4646-8CB6-0733AA1114D7}">
      <dgm:prSet/>
      <dgm:spPr/>
      <dgm:t>
        <a:bodyPr/>
        <a:lstStyle/>
        <a:p>
          <a:endParaRPr lang="fr-BE"/>
        </a:p>
      </dgm:t>
    </dgm:pt>
    <dgm:pt modelId="{871B33B1-EBA9-4382-8D05-1514FC62ABB5}">
      <dgm:prSet phldrT="[Texte]"/>
      <dgm:spPr/>
      <dgm:t>
        <a:bodyPr/>
        <a:lstStyle/>
        <a:p>
          <a:pPr rtl="0"/>
          <a:endParaRPr lang="fr-B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5F548D-CD9C-4C22-8D0B-35506420CF1C}" type="parTrans" cxnId="{B99F2B95-58B8-48ED-8C37-506813CB3ED5}">
      <dgm:prSet/>
      <dgm:spPr/>
      <dgm:t>
        <a:bodyPr/>
        <a:lstStyle/>
        <a:p>
          <a:endParaRPr lang="fr-BE"/>
        </a:p>
      </dgm:t>
    </dgm:pt>
    <dgm:pt modelId="{492BAAC4-8689-4914-AC30-C089BBDFAF5D}" type="sibTrans" cxnId="{B99F2B95-58B8-48ED-8C37-506813CB3ED5}">
      <dgm:prSet/>
      <dgm:spPr/>
      <dgm:t>
        <a:bodyPr/>
        <a:lstStyle/>
        <a:p>
          <a:endParaRPr lang="fr-BE"/>
        </a:p>
      </dgm:t>
    </dgm:pt>
    <dgm:pt modelId="{1B256761-F232-45FD-ADFF-93660E597946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Anim = Animateur</a:t>
          </a:r>
        </a:p>
      </dgm:t>
    </dgm:pt>
    <dgm:pt modelId="{5E41D7EE-83F3-40F8-8D99-D1E199DF93F0}" type="parTrans" cxnId="{E2D14740-1C2B-493B-BCF7-6CEABCB0B512}">
      <dgm:prSet/>
      <dgm:spPr/>
      <dgm:t>
        <a:bodyPr/>
        <a:lstStyle/>
        <a:p>
          <a:endParaRPr lang="fr-BE"/>
        </a:p>
      </dgm:t>
    </dgm:pt>
    <dgm:pt modelId="{A66077B0-50B4-45F3-BD3B-C8D5982C0241}" type="sibTrans" cxnId="{E2D14740-1C2B-493B-BCF7-6CEABCB0B512}">
      <dgm:prSet/>
      <dgm:spPr/>
      <dgm:t>
        <a:bodyPr/>
        <a:lstStyle/>
        <a:p>
          <a:endParaRPr lang="fr-BE"/>
        </a:p>
      </dgm:t>
    </dgm:pt>
    <dgm:pt modelId="{BF404C58-A527-48C3-9A57-FB94ECE7A3ED}">
      <dgm:prSet/>
      <dgm:spPr/>
      <dgm:t>
        <a:bodyPr/>
        <a:lstStyle/>
        <a:p>
          <a:pPr algn="ctr"/>
          <a:r>
            <a:rPr lang="fr-BE" b="1" dirty="0">
              <a:latin typeface="Calibri" panose="020F0502020204030204" pitchFamily="34" charset="0"/>
              <a:cs typeface="Calibri" panose="020F0502020204030204" pitchFamily="34" charset="0"/>
            </a:rPr>
            <a:t>Anim3</a:t>
          </a:r>
        </a:p>
      </dgm:t>
    </dgm:pt>
    <dgm:pt modelId="{A092D6BB-69DB-47EC-B7F0-760AE7E8C9AA}" type="parTrans" cxnId="{3896F87F-BD99-4EBD-A711-6290EBE35719}">
      <dgm:prSet/>
      <dgm:spPr/>
      <dgm:t>
        <a:bodyPr/>
        <a:lstStyle/>
        <a:p>
          <a:endParaRPr lang="fr-BE"/>
        </a:p>
      </dgm:t>
    </dgm:pt>
    <dgm:pt modelId="{69868146-4FB5-413D-8210-231907646409}" type="sibTrans" cxnId="{3896F87F-BD99-4EBD-A711-6290EBE35719}">
      <dgm:prSet/>
      <dgm:spPr/>
      <dgm:t>
        <a:bodyPr/>
        <a:lstStyle/>
        <a:p>
          <a:endParaRPr lang="fr-BE"/>
        </a:p>
      </dgm:t>
    </dgm:pt>
    <dgm:pt modelId="{37E0D7F4-E312-4775-8384-A6C344339386}">
      <dgm:prSet/>
      <dgm:spPr/>
      <dgm:t>
        <a:bodyPr/>
        <a:lstStyle/>
        <a:p>
          <a:pPr algn="ctr"/>
          <a:r>
            <a:rPr lang="fr-BE" b="1" dirty="0">
              <a:latin typeface="Calibri" panose="020F0502020204030204" pitchFamily="34" charset="0"/>
              <a:cs typeface="Calibri" panose="020F0502020204030204" pitchFamily="34" charset="0"/>
            </a:rPr>
            <a:t>(Stage pratique)</a:t>
          </a:r>
        </a:p>
      </dgm:t>
    </dgm:pt>
    <dgm:pt modelId="{C794E894-1643-4FB2-8362-901C8A622A1C}" type="parTrans" cxnId="{AFBE5C1A-9648-4802-BAFF-0E24992228A5}">
      <dgm:prSet/>
      <dgm:spPr/>
      <dgm:t>
        <a:bodyPr/>
        <a:lstStyle/>
        <a:p>
          <a:endParaRPr lang="fr-BE"/>
        </a:p>
      </dgm:t>
    </dgm:pt>
    <dgm:pt modelId="{075E249C-25A5-443F-80CE-4F95BD577AD5}" type="sibTrans" cxnId="{AFBE5C1A-9648-4802-BAFF-0E24992228A5}">
      <dgm:prSet/>
      <dgm:spPr/>
      <dgm:t>
        <a:bodyPr/>
        <a:lstStyle/>
        <a:p>
          <a:endParaRPr lang="fr-BE"/>
        </a:p>
      </dgm:t>
    </dgm:pt>
    <dgm:pt modelId="{57A3A343-27B3-402F-994B-E4475A11C475}">
      <dgm:prSet custT="1"/>
      <dgm:spPr/>
      <dgm:t>
        <a:bodyPr/>
        <a:lstStyle/>
        <a:p>
          <a:r>
            <a:rPr lang="fr-BE" sz="1600" dirty="0">
              <a:latin typeface="Calibri" panose="020F0502020204030204" pitchFamily="34" charset="0"/>
              <a:cs typeface="Calibri" panose="020F0502020204030204" pitchFamily="34" charset="0"/>
            </a:rPr>
            <a:t>Uniquement si le premier stage pratique était un camp Nuton.</a:t>
          </a:r>
        </a:p>
      </dgm:t>
    </dgm:pt>
    <dgm:pt modelId="{DD82ED36-224B-45A2-A48B-E5A9BF0F1279}" type="parTrans" cxnId="{0E407424-18F9-40C7-9577-7BA4A88D6DEC}">
      <dgm:prSet/>
      <dgm:spPr/>
      <dgm:t>
        <a:bodyPr/>
        <a:lstStyle/>
        <a:p>
          <a:endParaRPr lang="fr-BE"/>
        </a:p>
      </dgm:t>
    </dgm:pt>
    <dgm:pt modelId="{5A9F0CDF-9959-4433-9088-A1364766C164}" type="sibTrans" cxnId="{0E407424-18F9-40C7-9577-7BA4A88D6DEC}">
      <dgm:prSet/>
      <dgm:spPr/>
      <dgm:t>
        <a:bodyPr/>
        <a:lstStyle/>
        <a:p>
          <a:endParaRPr lang="fr-BE"/>
        </a:p>
      </dgm:t>
    </dgm:pt>
    <dgm:pt modelId="{7A126459-2544-4E99-9A94-1B17E32AF4E0}" type="pres">
      <dgm:prSet presAssocID="{A63AE230-B80F-4556-82AB-C245AFB2F611}" presName="Name0" presStyleCnt="0">
        <dgm:presLayoutVars>
          <dgm:dir/>
          <dgm:animLvl val="lvl"/>
          <dgm:resizeHandles val="exact"/>
        </dgm:presLayoutVars>
      </dgm:prSet>
      <dgm:spPr/>
    </dgm:pt>
    <dgm:pt modelId="{439E1D1A-165B-473E-B931-388691099661}" type="pres">
      <dgm:prSet presAssocID="{A63AE230-B80F-4556-82AB-C245AFB2F611}" presName="dummy" presStyleCnt="0"/>
      <dgm:spPr/>
    </dgm:pt>
    <dgm:pt modelId="{FA6E8A9C-731D-46DE-BBD0-AB9F605252A6}" type="pres">
      <dgm:prSet presAssocID="{A63AE230-B80F-4556-82AB-C245AFB2F611}" presName="linH" presStyleCnt="0"/>
      <dgm:spPr/>
    </dgm:pt>
    <dgm:pt modelId="{C6DFB7D1-2561-4717-B3C4-B2F2BFFF0E98}" type="pres">
      <dgm:prSet presAssocID="{A63AE230-B80F-4556-82AB-C245AFB2F611}" presName="padding1" presStyleCnt="0"/>
      <dgm:spPr/>
    </dgm:pt>
    <dgm:pt modelId="{9232F4DC-5BB7-4413-884C-DF4A58C87A56}" type="pres">
      <dgm:prSet presAssocID="{E4EEEA72-139B-4D03-9BD5-4A8B7B641216}" presName="linV" presStyleCnt="0"/>
      <dgm:spPr/>
    </dgm:pt>
    <dgm:pt modelId="{CDBAE5EE-F04D-4DF2-9AD5-542CD2714BE8}" type="pres">
      <dgm:prSet presAssocID="{E4EEEA72-139B-4D03-9BD5-4A8B7B641216}" presName="spVertical1" presStyleCnt="0"/>
      <dgm:spPr/>
    </dgm:pt>
    <dgm:pt modelId="{C6B241A5-0A7B-43AB-9D13-C3B1A54056AF}" type="pres">
      <dgm:prSet presAssocID="{E4EEEA72-139B-4D03-9BD5-4A8B7B641216}" presName="parTx" presStyleLbl="revTx" presStyleIdx="0" presStyleCnt="9">
        <dgm:presLayoutVars>
          <dgm:chMax val="0"/>
          <dgm:chPref val="0"/>
          <dgm:bulletEnabled val="1"/>
        </dgm:presLayoutVars>
      </dgm:prSet>
      <dgm:spPr/>
    </dgm:pt>
    <dgm:pt modelId="{34A9BB44-C863-431D-B247-D7F2A6AFB031}" type="pres">
      <dgm:prSet presAssocID="{E4EEEA72-139B-4D03-9BD5-4A8B7B641216}" presName="spVertical2" presStyleCnt="0"/>
      <dgm:spPr/>
    </dgm:pt>
    <dgm:pt modelId="{F1898036-BF6E-4550-B76E-3A3185A75460}" type="pres">
      <dgm:prSet presAssocID="{E4EEEA72-139B-4D03-9BD5-4A8B7B641216}" presName="spVertical3" presStyleCnt="0"/>
      <dgm:spPr/>
    </dgm:pt>
    <dgm:pt modelId="{EBD9E862-404E-4DFA-813D-212ADBCD21B5}" type="pres">
      <dgm:prSet presAssocID="{E4EEEA72-139B-4D03-9BD5-4A8B7B641216}" presName="desTx" presStyleLbl="revTx" presStyleIdx="1" presStyleCnt="9" custScaleY="71852" custLinFactNeighborX="462" custLinFactNeighborY="-16054">
        <dgm:presLayoutVars>
          <dgm:bulletEnabled val="1"/>
        </dgm:presLayoutVars>
      </dgm:prSet>
      <dgm:spPr/>
    </dgm:pt>
    <dgm:pt modelId="{73CDD71D-0D13-44A6-83DD-E8A1879AB016}" type="pres">
      <dgm:prSet presAssocID="{9FE68A72-E77D-4E4B-B164-C77542918783}" presName="space" presStyleCnt="0"/>
      <dgm:spPr/>
    </dgm:pt>
    <dgm:pt modelId="{C519BF63-15BE-4B87-A8E2-C43A5242047F}" type="pres">
      <dgm:prSet presAssocID="{691BACC6-8814-4344-AE2B-392234521403}" presName="linV" presStyleCnt="0"/>
      <dgm:spPr/>
    </dgm:pt>
    <dgm:pt modelId="{507BE99E-625C-4CA4-9D0D-0F3ACEDAEFC4}" type="pres">
      <dgm:prSet presAssocID="{691BACC6-8814-4344-AE2B-392234521403}" presName="spVertical1" presStyleCnt="0"/>
      <dgm:spPr/>
    </dgm:pt>
    <dgm:pt modelId="{16C7955A-C38A-4D5B-8F8B-96B242455ADB}" type="pres">
      <dgm:prSet presAssocID="{691BACC6-8814-4344-AE2B-392234521403}" presName="parTx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20A7AC7A-43CA-46B6-B3B8-6A899BB2B955}" type="pres">
      <dgm:prSet presAssocID="{691BACC6-8814-4344-AE2B-392234521403}" presName="spVertical2" presStyleCnt="0"/>
      <dgm:spPr/>
    </dgm:pt>
    <dgm:pt modelId="{2B8148EC-AA54-476D-9A0C-AF65D6283FA8}" type="pres">
      <dgm:prSet presAssocID="{691BACC6-8814-4344-AE2B-392234521403}" presName="spVertical3" presStyleCnt="0"/>
      <dgm:spPr/>
    </dgm:pt>
    <dgm:pt modelId="{B33A921B-695C-4FAA-B7EE-BAD56D7ED7B4}" type="pres">
      <dgm:prSet presAssocID="{691BACC6-8814-4344-AE2B-392234521403}" presName="desTx" presStyleLbl="revTx" presStyleIdx="3" presStyleCnt="9" custScaleX="117881" custLinFactNeighborX="17" custLinFactNeighborY="-16054">
        <dgm:presLayoutVars>
          <dgm:bulletEnabled val="1"/>
        </dgm:presLayoutVars>
      </dgm:prSet>
      <dgm:spPr/>
    </dgm:pt>
    <dgm:pt modelId="{098CDBED-D466-45F2-9E01-BFFCA23A22B4}" type="pres">
      <dgm:prSet presAssocID="{B04505BE-F180-46EB-8762-51DE8EA94296}" presName="space" presStyleCnt="0"/>
      <dgm:spPr/>
    </dgm:pt>
    <dgm:pt modelId="{3796B2DA-34BA-4341-AFD5-8E9C4F7DEEB0}" type="pres">
      <dgm:prSet presAssocID="{48A62A48-E833-475C-AAC3-BE41D958C893}" presName="linV" presStyleCnt="0"/>
      <dgm:spPr/>
    </dgm:pt>
    <dgm:pt modelId="{A7114F1D-1B71-4E8A-A6C6-F6AC4B797B69}" type="pres">
      <dgm:prSet presAssocID="{48A62A48-E833-475C-AAC3-BE41D958C893}" presName="spVertical1" presStyleCnt="0"/>
      <dgm:spPr/>
    </dgm:pt>
    <dgm:pt modelId="{CEEEE352-E4AD-42F0-B914-16D8A9914481}" type="pres">
      <dgm:prSet presAssocID="{48A62A48-E833-475C-AAC3-BE41D958C893}" presName="parTx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7995A294-1AA5-445E-B37D-CF3AE66E48E0}" type="pres">
      <dgm:prSet presAssocID="{48A62A48-E833-475C-AAC3-BE41D958C893}" presName="spVertical2" presStyleCnt="0"/>
      <dgm:spPr/>
    </dgm:pt>
    <dgm:pt modelId="{50ED14F2-504E-4D4B-AF2F-FF2EFACDBAD8}" type="pres">
      <dgm:prSet presAssocID="{48A62A48-E833-475C-AAC3-BE41D958C893}" presName="spVertical3" presStyleCnt="0"/>
      <dgm:spPr/>
    </dgm:pt>
    <dgm:pt modelId="{9B34F116-4FF2-478B-B1FB-CB722D04981B}" type="pres">
      <dgm:prSet presAssocID="{48A62A48-E833-475C-AAC3-BE41D958C893}" presName="desTx" presStyleLbl="revTx" presStyleIdx="5" presStyleCnt="9">
        <dgm:presLayoutVars>
          <dgm:bulletEnabled val="1"/>
        </dgm:presLayoutVars>
      </dgm:prSet>
      <dgm:spPr/>
    </dgm:pt>
    <dgm:pt modelId="{F5341600-870E-4388-B79B-3247A619A82B}" type="pres">
      <dgm:prSet presAssocID="{5DD8944C-261E-407E-ADB4-F22727A60659}" presName="space" presStyleCnt="0"/>
      <dgm:spPr/>
    </dgm:pt>
    <dgm:pt modelId="{43CF5AE1-FB87-460F-A043-323044D3A258}" type="pres">
      <dgm:prSet presAssocID="{BF404C58-A527-48C3-9A57-FB94ECE7A3ED}" presName="linV" presStyleCnt="0"/>
      <dgm:spPr/>
    </dgm:pt>
    <dgm:pt modelId="{2304D9B0-7983-40B7-A2DE-EE6B6E8740BA}" type="pres">
      <dgm:prSet presAssocID="{BF404C58-A527-48C3-9A57-FB94ECE7A3ED}" presName="spVertical1" presStyleCnt="0"/>
      <dgm:spPr/>
    </dgm:pt>
    <dgm:pt modelId="{CB7D19F3-DA0E-41E0-A558-54ADCFC0E905}" type="pres">
      <dgm:prSet presAssocID="{BF404C58-A527-48C3-9A57-FB94ECE7A3ED}" presName="parTx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AAC423AB-FFFE-4724-B82E-2CDF3B0E7B55}" type="pres">
      <dgm:prSet presAssocID="{BF404C58-A527-48C3-9A57-FB94ECE7A3ED}" presName="spVertical2" presStyleCnt="0"/>
      <dgm:spPr/>
    </dgm:pt>
    <dgm:pt modelId="{AC66A020-7D34-4971-9FE9-D4ECCB272D77}" type="pres">
      <dgm:prSet presAssocID="{BF404C58-A527-48C3-9A57-FB94ECE7A3ED}" presName="spVertical3" presStyleCnt="0"/>
      <dgm:spPr/>
    </dgm:pt>
    <dgm:pt modelId="{F4886E19-97C9-48E3-97ED-CD72723859D5}" type="pres">
      <dgm:prSet presAssocID="{69868146-4FB5-413D-8210-231907646409}" presName="space" presStyleCnt="0"/>
      <dgm:spPr/>
    </dgm:pt>
    <dgm:pt modelId="{6F9CCC6E-3D82-4E72-8C4B-7545ECF4DB90}" type="pres">
      <dgm:prSet presAssocID="{37E0D7F4-E312-4775-8384-A6C344339386}" presName="linV" presStyleCnt="0"/>
      <dgm:spPr/>
    </dgm:pt>
    <dgm:pt modelId="{5EBC8102-4515-46E3-97FC-A6839782E891}" type="pres">
      <dgm:prSet presAssocID="{37E0D7F4-E312-4775-8384-A6C344339386}" presName="spVertical1" presStyleCnt="0"/>
      <dgm:spPr/>
    </dgm:pt>
    <dgm:pt modelId="{281E681B-BF10-49C1-8B0F-CEA7FB76DE31}" type="pres">
      <dgm:prSet presAssocID="{37E0D7F4-E312-4775-8384-A6C344339386}" presName="parTx" presStyleLbl="revTx" presStyleIdx="7" presStyleCnt="9" custLinFactNeighborX="-12664" custLinFactNeighborY="4072">
        <dgm:presLayoutVars>
          <dgm:chMax val="0"/>
          <dgm:chPref val="0"/>
          <dgm:bulletEnabled val="1"/>
        </dgm:presLayoutVars>
      </dgm:prSet>
      <dgm:spPr/>
    </dgm:pt>
    <dgm:pt modelId="{9C567678-23CC-41F3-A9FB-75A6AE36F829}" type="pres">
      <dgm:prSet presAssocID="{37E0D7F4-E312-4775-8384-A6C344339386}" presName="spVertical2" presStyleCnt="0"/>
      <dgm:spPr/>
    </dgm:pt>
    <dgm:pt modelId="{09546E9B-77F1-468D-BCEC-E4A8E5B9692B}" type="pres">
      <dgm:prSet presAssocID="{37E0D7F4-E312-4775-8384-A6C344339386}" presName="spVertical3" presStyleCnt="0"/>
      <dgm:spPr/>
    </dgm:pt>
    <dgm:pt modelId="{CB3472B4-2A74-48FA-8FE8-B8107832FD9F}" type="pres">
      <dgm:prSet presAssocID="{37E0D7F4-E312-4775-8384-A6C344339386}" presName="desTx" presStyleLbl="revTx" presStyleIdx="8" presStyleCnt="9" custLinFactNeighborX="-13079" custLinFactNeighborY="-16054">
        <dgm:presLayoutVars>
          <dgm:bulletEnabled val="1"/>
        </dgm:presLayoutVars>
      </dgm:prSet>
      <dgm:spPr/>
    </dgm:pt>
    <dgm:pt modelId="{4326FE31-C714-4103-9B2F-4C8532A7E925}" type="pres">
      <dgm:prSet presAssocID="{A63AE230-B80F-4556-82AB-C245AFB2F611}" presName="padding2" presStyleCnt="0"/>
      <dgm:spPr/>
    </dgm:pt>
    <dgm:pt modelId="{CED4212B-0CAE-4E6B-B330-45D4EA94DAFB}" type="pres">
      <dgm:prSet presAssocID="{A63AE230-B80F-4556-82AB-C245AFB2F611}" presName="negArrow" presStyleCnt="0"/>
      <dgm:spPr/>
    </dgm:pt>
    <dgm:pt modelId="{6BE158DC-2473-4F8A-8F72-64898BC28A33}" type="pres">
      <dgm:prSet presAssocID="{A63AE230-B80F-4556-82AB-C245AFB2F611}" presName="backgroundArrow" presStyleLbl="node1" presStyleIdx="0" presStyleCnt="1"/>
      <dgm:spPr>
        <a:solidFill>
          <a:schemeClr val="accent3">
            <a:lumMod val="60000"/>
            <a:lumOff val="40000"/>
          </a:schemeClr>
        </a:solidFill>
      </dgm:spPr>
    </dgm:pt>
  </dgm:ptLst>
  <dgm:cxnLst>
    <dgm:cxn modelId="{AFBE5C1A-9648-4802-BAFF-0E24992228A5}" srcId="{A63AE230-B80F-4556-82AB-C245AFB2F611}" destId="{37E0D7F4-E312-4775-8384-A6C344339386}" srcOrd="4" destOrd="0" parTransId="{C794E894-1643-4FB2-8362-901C8A622A1C}" sibTransId="{075E249C-25A5-443F-80CE-4F95BD577AD5}"/>
    <dgm:cxn modelId="{17C6641F-35E0-404D-8EF4-5ECB678B3343}" type="presOf" srcId="{37E0D7F4-E312-4775-8384-A6C344339386}" destId="{281E681B-BF10-49C1-8B0F-CEA7FB76DE31}" srcOrd="0" destOrd="0" presId="urn:microsoft.com/office/officeart/2005/8/layout/hProcess3"/>
    <dgm:cxn modelId="{6AD1FF22-CF1E-45AF-91A0-E46DAA51DE47}" type="presOf" srcId="{A77D228D-7C21-438D-A850-FD9BBB05C309}" destId="{EBD9E862-404E-4DFA-813D-212ADBCD21B5}" srcOrd="0" destOrd="2" presId="urn:microsoft.com/office/officeart/2005/8/layout/hProcess3"/>
    <dgm:cxn modelId="{0E407424-18F9-40C7-9577-7BA4A88D6DEC}" srcId="{37E0D7F4-E312-4775-8384-A6C344339386}" destId="{57A3A343-27B3-402F-994B-E4475A11C475}" srcOrd="0" destOrd="0" parTransId="{DD82ED36-224B-45A2-A48B-E5A9BF0F1279}" sibTransId="{5A9F0CDF-9959-4433-9088-A1364766C164}"/>
    <dgm:cxn modelId="{FA48D125-58BE-42F7-B64D-5888DE5D4232}" type="presOf" srcId="{48A62A48-E833-475C-AAC3-BE41D958C893}" destId="{CEEEE352-E4AD-42F0-B914-16D8A9914481}" srcOrd="0" destOrd="0" presId="urn:microsoft.com/office/officeart/2005/8/layout/hProcess3"/>
    <dgm:cxn modelId="{F98C572C-E23C-4608-BBC9-2D6FBA6D4F1A}" type="presOf" srcId="{BF404C58-A527-48C3-9A57-FB94ECE7A3ED}" destId="{CB7D19F3-DA0E-41E0-A558-54ADCFC0E905}" srcOrd="0" destOrd="0" presId="urn:microsoft.com/office/officeart/2005/8/layout/hProcess3"/>
    <dgm:cxn modelId="{E2D14740-1C2B-493B-BCF7-6CEABCB0B512}" srcId="{E4EEEA72-139B-4D03-9BD5-4A8B7B641216}" destId="{1B256761-F232-45FD-ADFF-93660E597946}" srcOrd="1" destOrd="0" parTransId="{5E41D7EE-83F3-40F8-8D99-D1E199DF93F0}" sibTransId="{A66077B0-50B4-45F3-BD3B-C8D5982C0241}"/>
    <dgm:cxn modelId="{04873E50-6456-4DCD-9E86-C23A0C3FD120}" type="presOf" srcId="{1B256761-F232-45FD-ADFF-93660E597946}" destId="{EBD9E862-404E-4DFA-813D-212ADBCD21B5}" srcOrd="0" destOrd="1" presId="urn:microsoft.com/office/officeart/2005/8/layout/hProcess3"/>
    <dgm:cxn modelId="{81FB2452-3F89-4E2F-BF67-2EE8405B2ED8}" type="presOf" srcId="{5AF84AAB-78C9-4B22-9280-6F7A4CEE9AB0}" destId="{EBD9E862-404E-4DFA-813D-212ADBCD21B5}" srcOrd="0" destOrd="0" presId="urn:microsoft.com/office/officeart/2005/8/layout/hProcess3"/>
    <dgm:cxn modelId="{C37C7352-74D6-4DAD-BF98-D9FFEE88DFCC}" type="presOf" srcId="{E4EEEA72-139B-4D03-9BD5-4A8B7B641216}" destId="{C6B241A5-0A7B-43AB-9D13-C3B1A54056AF}" srcOrd="0" destOrd="0" presId="urn:microsoft.com/office/officeart/2005/8/layout/hProcess3"/>
    <dgm:cxn modelId="{D28D357D-DB7E-4316-833D-A51BC5DCF8A1}" srcId="{691BACC6-8814-4344-AE2B-392234521403}" destId="{5C99B153-568C-4728-843E-56AA094C2AA1}" srcOrd="0" destOrd="0" parTransId="{0AAC162D-B35B-40DC-9F1A-E88235C86BB3}" sibTransId="{1DA6F303-30B5-4E43-ACA7-31A377485FFD}"/>
    <dgm:cxn modelId="{5A99D47D-19F1-4F39-A9A8-BF7C81D8D9FB}" srcId="{E4EEEA72-139B-4D03-9BD5-4A8B7B641216}" destId="{5AF84AAB-78C9-4B22-9280-6F7A4CEE9AB0}" srcOrd="0" destOrd="0" parTransId="{755D8294-28BA-45D4-9CF9-5FC5F4292D59}" sibTransId="{17E49A3B-5FFA-4A58-80E0-A59329F9EB0D}"/>
    <dgm:cxn modelId="{3896F87F-BD99-4EBD-A711-6290EBE35719}" srcId="{A63AE230-B80F-4556-82AB-C245AFB2F611}" destId="{BF404C58-A527-48C3-9A57-FB94ECE7A3ED}" srcOrd="3" destOrd="0" parTransId="{A092D6BB-69DB-47EC-B7F0-760AE7E8C9AA}" sibTransId="{69868146-4FB5-413D-8210-231907646409}"/>
    <dgm:cxn modelId="{C85B4783-F398-43EA-B454-ACF07275EE49}" srcId="{A63AE230-B80F-4556-82AB-C245AFB2F611}" destId="{691BACC6-8814-4344-AE2B-392234521403}" srcOrd="1" destOrd="0" parTransId="{2AE649B8-BBFE-4FAD-9EC3-01CDBCEDC353}" sibTransId="{B04505BE-F180-46EB-8762-51DE8EA94296}"/>
    <dgm:cxn modelId="{94530B87-4D4A-40B4-B142-10F9F150F38F}" type="presOf" srcId="{57A3A343-27B3-402F-994B-E4475A11C475}" destId="{CB3472B4-2A74-48FA-8FE8-B8107832FD9F}" srcOrd="0" destOrd="0" presId="urn:microsoft.com/office/officeart/2005/8/layout/hProcess3"/>
    <dgm:cxn modelId="{B99F2B95-58B8-48ED-8C37-506813CB3ED5}" srcId="{48A62A48-E833-475C-AAC3-BE41D958C893}" destId="{871B33B1-EBA9-4382-8D05-1514FC62ABB5}" srcOrd="0" destOrd="0" parTransId="{9F5F548D-CD9C-4C22-8D0B-35506420CF1C}" sibTransId="{492BAAC4-8689-4914-AC30-C089BBDFAF5D}"/>
    <dgm:cxn modelId="{8248B6B2-D822-4C15-98B9-C9FA48EA5E47}" srcId="{E4EEEA72-139B-4D03-9BD5-4A8B7B641216}" destId="{A77D228D-7C21-438D-A850-FD9BBB05C309}" srcOrd="2" destOrd="0" parTransId="{ED2947FE-2264-45CF-935F-BD3DDE8CF674}" sibTransId="{C89D3BB7-E459-4B20-96A0-2F8AEC518D36}"/>
    <dgm:cxn modelId="{52CD4DB4-BA86-4F3F-81FA-E3A4507DA5AB}" type="presOf" srcId="{A63AE230-B80F-4556-82AB-C245AFB2F611}" destId="{7A126459-2544-4E99-9A94-1B17E32AF4E0}" srcOrd="0" destOrd="0" presId="urn:microsoft.com/office/officeart/2005/8/layout/hProcess3"/>
    <dgm:cxn modelId="{7B149AB8-873C-4646-8CB6-0733AA1114D7}" srcId="{A63AE230-B80F-4556-82AB-C245AFB2F611}" destId="{48A62A48-E833-475C-AAC3-BE41D958C893}" srcOrd="2" destOrd="0" parTransId="{B69A9B50-60B0-4C64-B70E-B074F78BEC26}" sibTransId="{5DD8944C-261E-407E-ADB4-F22727A60659}"/>
    <dgm:cxn modelId="{A0BE6BCB-0C59-4371-9F51-C44B48937A1F}" srcId="{A63AE230-B80F-4556-82AB-C245AFB2F611}" destId="{E4EEEA72-139B-4D03-9BD5-4A8B7B641216}" srcOrd="0" destOrd="0" parTransId="{0B94B31C-E2B4-41E3-8662-1A184FC5CD58}" sibTransId="{9FE68A72-E77D-4E4B-B164-C77542918783}"/>
    <dgm:cxn modelId="{446B2FD2-337D-421B-A0F1-A9926105B893}" type="presOf" srcId="{5C99B153-568C-4728-843E-56AA094C2AA1}" destId="{B33A921B-695C-4FAA-B7EE-BAD56D7ED7B4}" srcOrd="0" destOrd="0" presId="urn:microsoft.com/office/officeart/2005/8/layout/hProcess3"/>
    <dgm:cxn modelId="{913481E8-3E95-4DCF-A049-BF67973D7B7C}" type="presOf" srcId="{871B33B1-EBA9-4382-8D05-1514FC62ABB5}" destId="{9B34F116-4FF2-478B-B1FB-CB722D04981B}" srcOrd="0" destOrd="0" presId="urn:microsoft.com/office/officeart/2005/8/layout/hProcess3"/>
    <dgm:cxn modelId="{AF0410EE-954C-4C4B-877B-DD465E96CD3E}" type="presOf" srcId="{691BACC6-8814-4344-AE2B-392234521403}" destId="{16C7955A-C38A-4D5B-8F8B-96B242455ADB}" srcOrd="0" destOrd="0" presId="urn:microsoft.com/office/officeart/2005/8/layout/hProcess3"/>
    <dgm:cxn modelId="{E6D7C231-524B-4B14-8EC8-7BBD569208CC}" type="presParOf" srcId="{7A126459-2544-4E99-9A94-1B17E32AF4E0}" destId="{439E1D1A-165B-473E-B931-388691099661}" srcOrd="0" destOrd="0" presId="urn:microsoft.com/office/officeart/2005/8/layout/hProcess3"/>
    <dgm:cxn modelId="{41C0DBF4-2967-4C02-9577-B3E46820245C}" type="presParOf" srcId="{7A126459-2544-4E99-9A94-1B17E32AF4E0}" destId="{FA6E8A9C-731D-46DE-BBD0-AB9F605252A6}" srcOrd="1" destOrd="0" presId="urn:microsoft.com/office/officeart/2005/8/layout/hProcess3"/>
    <dgm:cxn modelId="{2B8D59EE-B4CB-4440-BBFE-71783DCA1284}" type="presParOf" srcId="{FA6E8A9C-731D-46DE-BBD0-AB9F605252A6}" destId="{C6DFB7D1-2561-4717-B3C4-B2F2BFFF0E98}" srcOrd="0" destOrd="0" presId="urn:microsoft.com/office/officeart/2005/8/layout/hProcess3"/>
    <dgm:cxn modelId="{4E7C864F-BC25-4F7F-9A99-30172E9C2AB0}" type="presParOf" srcId="{FA6E8A9C-731D-46DE-BBD0-AB9F605252A6}" destId="{9232F4DC-5BB7-4413-884C-DF4A58C87A56}" srcOrd="1" destOrd="0" presId="urn:microsoft.com/office/officeart/2005/8/layout/hProcess3"/>
    <dgm:cxn modelId="{7AB2F5BA-8900-4BCC-909D-5A9AE42126BD}" type="presParOf" srcId="{9232F4DC-5BB7-4413-884C-DF4A58C87A56}" destId="{CDBAE5EE-F04D-4DF2-9AD5-542CD2714BE8}" srcOrd="0" destOrd="0" presId="urn:microsoft.com/office/officeart/2005/8/layout/hProcess3"/>
    <dgm:cxn modelId="{8C8FC58B-A696-4AAA-8870-50494FC6BE4B}" type="presParOf" srcId="{9232F4DC-5BB7-4413-884C-DF4A58C87A56}" destId="{C6B241A5-0A7B-43AB-9D13-C3B1A54056AF}" srcOrd="1" destOrd="0" presId="urn:microsoft.com/office/officeart/2005/8/layout/hProcess3"/>
    <dgm:cxn modelId="{467BFD0C-EB45-43A9-87A8-4D755757F7D6}" type="presParOf" srcId="{9232F4DC-5BB7-4413-884C-DF4A58C87A56}" destId="{34A9BB44-C863-431D-B247-D7F2A6AFB031}" srcOrd="2" destOrd="0" presId="urn:microsoft.com/office/officeart/2005/8/layout/hProcess3"/>
    <dgm:cxn modelId="{4A5B7AF6-B6F8-488F-AABC-BB06FF1CBCB9}" type="presParOf" srcId="{9232F4DC-5BB7-4413-884C-DF4A58C87A56}" destId="{F1898036-BF6E-4550-B76E-3A3185A75460}" srcOrd="3" destOrd="0" presId="urn:microsoft.com/office/officeart/2005/8/layout/hProcess3"/>
    <dgm:cxn modelId="{9CFE700C-10F7-487A-BB61-DE6275C52349}" type="presParOf" srcId="{9232F4DC-5BB7-4413-884C-DF4A58C87A56}" destId="{EBD9E862-404E-4DFA-813D-212ADBCD21B5}" srcOrd="4" destOrd="0" presId="urn:microsoft.com/office/officeart/2005/8/layout/hProcess3"/>
    <dgm:cxn modelId="{AFBD0820-151D-4674-825F-8992D42A9A00}" type="presParOf" srcId="{FA6E8A9C-731D-46DE-BBD0-AB9F605252A6}" destId="{73CDD71D-0D13-44A6-83DD-E8A1879AB016}" srcOrd="2" destOrd="0" presId="urn:microsoft.com/office/officeart/2005/8/layout/hProcess3"/>
    <dgm:cxn modelId="{4F8B8850-9320-4127-8671-2836F114B302}" type="presParOf" srcId="{FA6E8A9C-731D-46DE-BBD0-AB9F605252A6}" destId="{C519BF63-15BE-4B87-A8E2-C43A5242047F}" srcOrd="3" destOrd="0" presId="urn:microsoft.com/office/officeart/2005/8/layout/hProcess3"/>
    <dgm:cxn modelId="{7AA18749-5D3A-4713-91DC-3BB52FF0B57B}" type="presParOf" srcId="{C519BF63-15BE-4B87-A8E2-C43A5242047F}" destId="{507BE99E-625C-4CA4-9D0D-0F3ACEDAEFC4}" srcOrd="0" destOrd="0" presId="urn:microsoft.com/office/officeart/2005/8/layout/hProcess3"/>
    <dgm:cxn modelId="{9497FD40-692A-4551-A1B1-800908926550}" type="presParOf" srcId="{C519BF63-15BE-4B87-A8E2-C43A5242047F}" destId="{16C7955A-C38A-4D5B-8F8B-96B242455ADB}" srcOrd="1" destOrd="0" presId="urn:microsoft.com/office/officeart/2005/8/layout/hProcess3"/>
    <dgm:cxn modelId="{21B80E8C-30D6-4EEB-89F5-0DA52EB287D0}" type="presParOf" srcId="{C519BF63-15BE-4B87-A8E2-C43A5242047F}" destId="{20A7AC7A-43CA-46B6-B3B8-6A899BB2B955}" srcOrd="2" destOrd="0" presId="urn:microsoft.com/office/officeart/2005/8/layout/hProcess3"/>
    <dgm:cxn modelId="{4C747211-196E-4F11-A56F-3457D304677A}" type="presParOf" srcId="{C519BF63-15BE-4B87-A8E2-C43A5242047F}" destId="{2B8148EC-AA54-476D-9A0C-AF65D6283FA8}" srcOrd="3" destOrd="0" presId="urn:microsoft.com/office/officeart/2005/8/layout/hProcess3"/>
    <dgm:cxn modelId="{3894D5AD-BEE0-4411-89AE-69A0FE7A9789}" type="presParOf" srcId="{C519BF63-15BE-4B87-A8E2-C43A5242047F}" destId="{B33A921B-695C-4FAA-B7EE-BAD56D7ED7B4}" srcOrd="4" destOrd="0" presId="urn:microsoft.com/office/officeart/2005/8/layout/hProcess3"/>
    <dgm:cxn modelId="{875A6886-DCE9-4091-B3E0-7D626971866E}" type="presParOf" srcId="{FA6E8A9C-731D-46DE-BBD0-AB9F605252A6}" destId="{098CDBED-D466-45F2-9E01-BFFCA23A22B4}" srcOrd="4" destOrd="0" presId="urn:microsoft.com/office/officeart/2005/8/layout/hProcess3"/>
    <dgm:cxn modelId="{A04C82D0-C9CE-4DAE-BADD-667691CDFCE0}" type="presParOf" srcId="{FA6E8A9C-731D-46DE-BBD0-AB9F605252A6}" destId="{3796B2DA-34BA-4341-AFD5-8E9C4F7DEEB0}" srcOrd="5" destOrd="0" presId="urn:microsoft.com/office/officeart/2005/8/layout/hProcess3"/>
    <dgm:cxn modelId="{AB53EE31-D223-4CF3-A443-BCF2131D4B00}" type="presParOf" srcId="{3796B2DA-34BA-4341-AFD5-8E9C4F7DEEB0}" destId="{A7114F1D-1B71-4E8A-A6C6-F6AC4B797B69}" srcOrd="0" destOrd="0" presId="urn:microsoft.com/office/officeart/2005/8/layout/hProcess3"/>
    <dgm:cxn modelId="{A8445ADD-7575-4BE2-8269-C624BCEB6E72}" type="presParOf" srcId="{3796B2DA-34BA-4341-AFD5-8E9C4F7DEEB0}" destId="{CEEEE352-E4AD-42F0-B914-16D8A9914481}" srcOrd="1" destOrd="0" presId="urn:microsoft.com/office/officeart/2005/8/layout/hProcess3"/>
    <dgm:cxn modelId="{554A3EA3-E623-4046-A012-27D4AFB8B2BC}" type="presParOf" srcId="{3796B2DA-34BA-4341-AFD5-8E9C4F7DEEB0}" destId="{7995A294-1AA5-445E-B37D-CF3AE66E48E0}" srcOrd="2" destOrd="0" presId="urn:microsoft.com/office/officeart/2005/8/layout/hProcess3"/>
    <dgm:cxn modelId="{77BD690E-527F-4B7A-8027-C268409FD180}" type="presParOf" srcId="{3796B2DA-34BA-4341-AFD5-8E9C4F7DEEB0}" destId="{50ED14F2-504E-4D4B-AF2F-FF2EFACDBAD8}" srcOrd="3" destOrd="0" presId="urn:microsoft.com/office/officeart/2005/8/layout/hProcess3"/>
    <dgm:cxn modelId="{4DE055EF-50E4-4F9C-984F-522C436A1746}" type="presParOf" srcId="{3796B2DA-34BA-4341-AFD5-8E9C4F7DEEB0}" destId="{9B34F116-4FF2-478B-B1FB-CB722D04981B}" srcOrd="4" destOrd="0" presId="urn:microsoft.com/office/officeart/2005/8/layout/hProcess3"/>
    <dgm:cxn modelId="{9511C2EF-A929-487A-A91F-39F008C6B922}" type="presParOf" srcId="{FA6E8A9C-731D-46DE-BBD0-AB9F605252A6}" destId="{F5341600-870E-4388-B79B-3247A619A82B}" srcOrd="6" destOrd="0" presId="urn:microsoft.com/office/officeart/2005/8/layout/hProcess3"/>
    <dgm:cxn modelId="{83087314-E315-40DF-9666-6B55917798BF}" type="presParOf" srcId="{FA6E8A9C-731D-46DE-BBD0-AB9F605252A6}" destId="{43CF5AE1-FB87-460F-A043-323044D3A258}" srcOrd="7" destOrd="0" presId="urn:microsoft.com/office/officeart/2005/8/layout/hProcess3"/>
    <dgm:cxn modelId="{0993EC85-C091-49C6-8AB5-F230ABBB41EA}" type="presParOf" srcId="{43CF5AE1-FB87-460F-A043-323044D3A258}" destId="{2304D9B0-7983-40B7-A2DE-EE6B6E8740BA}" srcOrd="0" destOrd="0" presId="urn:microsoft.com/office/officeart/2005/8/layout/hProcess3"/>
    <dgm:cxn modelId="{E95821F1-32DE-4AD6-9A7B-002FAE568F1C}" type="presParOf" srcId="{43CF5AE1-FB87-460F-A043-323044D3A258}" destId="{CB7D19F3-DA0E-41E0-A558-54ADCFC0E905}" srcOrd="1" destOrd="0" presId="urn:microsoft.com/office/officeart/2005/8/layout/hProcess3"/>
    <dgm:cxn modelId="{1AF396AB-A2BF-4D6D-BEC9-D36D881C29D6}" type="presParOf" srcId="{43CF5AE1-FB87-460F-A043-323044D3A258}" destId="{AAC423AB-FFFE-4724-B82E-2CDF3B0E7B55}" srcOrd="2" destOrd="0" presId="urn:microsoft.com/office/officeart/2005/8/layout/hProcess3"/>
    <dgm:cxn modelId="{261FB4FB-6862-4026-986B-2A9EF2AB25ED}" type="presParOf" srcId="{43CF5AE1-FB87-460F-A043-323044D3A258}" destId="{AC66A020-7D34-4971-9FE9-D4ECCB272D77}" srcOrd="3" destOrd="0" presId="urn:microsoft.com/office/officeart/2005/8/layout/hProcess3"/>
    <dgm:cxn modelId="{87F8829A-613F-4FD6-ADB0-8539E75BDEB4}" type="presParOf" srcId="{FA6E8A9C-731D-46DE-BBD0-AB9F605252A6}" destId="{F4886E19-97C9-48E3-97ED-CD72723859D5}" srcOrd="8" destOrd="0" presId="urn:microsoft.com/office/officeart/2005/8/layout/hProcess3"/>
    <dgm:cxn modelId="{BB32EC65-2C03-4C4F-B9FE-A0EB624244B1}" type="presParOf" srcId="{FA6E8A9C-731D-46DE-BBD0-AB9F605252A6}" destId="{6F9CCC6E-3D82-4E72-8C4B-7545ECF4DB90}" srcOrd="9" destOrd="0" presId="urn:microsoft.com/office/officeart/2005/8/layout/hProcess3"/>
    <dgm:cxn modelId="{468162DD-18EC-48DA-9FEF-2A252B628AA7}" type="presParOf" srcId="{6F9CCC6E-3D82-4E72-8C4B-7545ECF4DB90}" destId="{5EBC8102-4515-46E3-97FC-A6839782E891}" srcOrd="0" destOrd="0" presId="urn:microsoft.com/office/officeart/2005/8/layout/hProcess3"/>
    <dgm:cxn modelId="{F37EA254-CD39-4A58-9778-0BC89BFEA688}" type="presParOf" srcId="{6F9CCC6E-3D82-4E72-8C4B-7545ECF4DB90}" destId="{281E681B-BF10-49C1-8B0F-CEA7FB76DE31}" srcOrd="1" destOrd="0" presId="urn:microsoft.com/office/officeart/2005/8/layout/hProcess3"/>
    <dgm:cxn modelId="{5A58D029-15A6-4348-AFA6-9EDC77018215}" type="presParOf" srcId="{6F9CCC6E-3D82-4E72-8C4B-7545ECF4DB90}" destId="{9C567678-23CC-41F3-A9FB-75A6AE36F829}" srcOrd="2" destOrd="0" presId="urn:microsoft.com/office/officeart/2005/8/layout/hProcess3"/>
    <dgm:cxn modelId="{B9DD5902-0D16-4F5D-A502-20629D6BF0A4}" type="presParOf" srcId="{6F9CCC6E-3D82-4E72-8C4B-7545ECF4DB90}" destId="{09546E9B-77F1-468D-BCEC-E4A8E5B9692B}" srcOrd="3" destOrd="0" presId="urn:microsoft.com/office/officeart/2005/8/layout/hProcess3"/>
    <dgm:cxn modelId="{133A0464-50AB-4F13-A888-A0A4036F8510}" type="presParOf" srcId="{6F9CCC6E-3D82-4E72-8C4B-7545ECF4DB90}" destId="{CB3472B4-2A74-48FA-8FE8-B8107832FD9F}" srcOrd="4" destOrd="0" presId="urn:microsoft.com/office/officeart/2005/8/layout/hProcess3"/>
    <dgm:cxn modelId="{EB6EA1A1-2656-4973-BDFB-58F4DDD9B4A7}" type="presParOf" srcId="{FA6E8A9C-731D-46DE-BBD0-AB9F605252A6}" destId="{4326FE31-C714-4103-9B2F-4C8532A7E925}" srcOrd="10" destOrd="0" presId="urn:microsoft.com/office/officeart/2005/8/layout/hProcess3"/>
    <dgm:cxn modelId="{EE69A6E0-4D65-4E17-A1FB-985FAE52A344}" type="presParOf" srcId="{FA6E8A9C-731D-46DE-BBD0-AB9F605252A6}" destId="{CED4212B-0CAE-4E6B-B330-45D4EA94DAFB}" srcOrd="11" destOrd="0" presId="urn:microsoft.com/office/officeart/2005/8/layout/hProcess3"/>
    <dgm:cxn modelId="{D592881D-CE5F-4133-858F-8E8717159276}" type="presParOf" srcId="{FA6E8A9C-731D-46DE-BBD0-AB9F605252A6}" destId="{6BE158DC-2473-4F8A-8F72-64898BC28A33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EA8005-E26E-42DC-A434-31B0501C1E26}" type="doc">
      <dgm:prSet loTypeId="urn:microsoft.com/office/officeart/2005/8/layout/venn1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BE"/>
        </a:p>
      </dgm:t>
    </dgm:pt>
    <dgm:pt modelId="{8A7BE9AC-587C-491F-B58B-FAC78EF49B1E}">
      <dgm:prSet/>
      <dgm:spPr/>
      <dgm:t>
        <a:bodyPr/>
        <a:lstStyle/>
        <a:p>
          <a:pPr rtl="0"/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À n’importe quel moment du parcours </a:t>
          </a:r>
        </a:p>
      </dgm:t>
    </dgm:pt>
    <dgm:pt modelId="{5BC840ED-BF30-4A50-908E-07FDD005E2DF}" type="parTrans" cxnId="{CC31710A-0775-4DA6-8821-2EBCA0730CF4}">
      <dgm:prSet/>
      <dgm:spPr/>
      <dgm:t>
        <a:bodyPr/>
        <a:lstStyle/>
        <a:p>
          <a:endParaRPr lang="fr-BE"/>
        </a:p>
      </dgm:t>
    </dgm:pt>
    <dgm:pt modelId="{62E2DAD6-6E6C-42E8-826D-CD5B557FA342}" type="sibTrans" cxnId="{CC31710A-0775-4DA6-8821-2EBCA0730CF4}">
      <dgm:prSet/>
      <dgm:spPr/>
      <dgm:t>
        <a:bodyPr/>
        <a:lstStyle/>
        <a:p>
          <a:endParaRPr lang="fr-BE"/>
        </a:p>
      </dgm:t>
    </dgm:pt>
    <dgm:pt modelId="{847168BD-194A-400C-80C2-4AAD208E8B45}">
      <dgm:prSet/>
      <dgm:spPr/>
      <dgm:t>
        <a:bodyPr/>
        <a:lstStyle/>
        <a:p>
          <a:pPr rtl="0"/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une </a:t>
          </a:r>
          <a:r>
            <a:rPr lang="fr-BE" b="1" dirty="0">
              <a:latin typeface="Calibri" panose="020F0502020204030204" pitchFamily="34" charset="0"/>
              <a:cs typeface="Calibri" panose="020F0502020204030204" pitchFamily="34" charset="0"/>
            </a:rPr>
            <a:t>Carte Technique </a:t>
          </a:r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fr-BE" dirty="0" err="1">
              <a:latin typeface="Calibri" panose="020F0502020204030204" pitchFamily="34" charset="0"/>
              <a:cs typeface="Calibri" panose="020F0502020204030204" pitchFamily="34" charset="0"/>
            </a:rPr>
            <a:t>woodcraft</a:t>
          </a:r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, guitare, BEPS…) ou une </a:t>
          </a:r>
          <a:r>
            <a:rPr lang="fr-BE" b="1" dirty="0">
              <a:latin typeface="Calibri" panose="020F0502020204030204" pitchFamily="34" charset="0"/>
              <a:cs typeface="Calibri" panose="020F0502020204030204" pitchFamily="34" charset="0"/>
            </a:rPr>
            <a:t>UniFor</a:t>
          </a:r>
          <a:endParaRPr lang="fr-B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FF916A-CFEE-40C6-B78E-B7A44956A3D1}" type="parTrans" cxnId="{7D63ED10-A2CB-413E-A853-FDBCD86FE924}">
      <dgm:prSet/>
      <dgm:spPr/>
      <dgm:t>
        <a:bodyPr/>
        <a:lstStyle/>
        <a:p>
          <a:endParaRPr lang="fr-BE"/>
        </a:p>
      </dgm:t>
    </dgm:pt>
    <dgm:pt modelId="{CAA9A1FF-DA32-413C-A575-1AC87627F62D}" type="sibTrans" cxnId="{7D63ED10-A2CB-413E-A853-FDBCD86FE924}">
      <dgm:prSet/>
      <dgm:spPr/>
      <dgm:t>
        <a:bodyPr/>
        <a:lstStyle/>
        <a:p>
          <a:endParaRPr lang="fr-BE"/>
        </a:p>
      </dgm:t>
    </dgm:pt>
    <dgm:pt modelId="{921976C8-582B-45F1-9069-5E6EF3D1E44A}" type="pres">
      <dgm:prSet presAssocID="{D6EA8005-E26E-42DC-A434-31B0501C1E26}" presName="compositeShape" presStyleCnt="0">
        <dgm:presLayoutVars>
          <dgm:chMax val="7"/>
          <dgm:dir/>
          <dgm:resizeHandles val="exact"/>
        </dgm:presLayoutVars>
      </dgm:prSet>
      <dgm:spPr/>
    </dgm:pt>
    <dgm:pt modelId="{7C69A8A9-CBB1-4AEE-8C4F-5E055911A711}" type="pres">
      <dgm:prSet presAssocID="{8A7BE9AC-587C-491F-B58B-FAC78EF49B1E}" presName="circ1" presStyleLbl="vennNode1" presStyleIdx="0" presStyleCnt="2"/>
      <dgm:spPr/>
    </dgm:pt>
    <dgm:pt modelId="{E4B301ED-4AA1-4D9A-92AF-7E233A6AC58D}" type="pres">
      <dgm:prSet presAssocID="{8A7BE9AC-587C-491F-B58B-FAC78EF49B1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9A38C1A-6AFA-4269-A16C-6B9E06055E63}" type="pres">
      <dgm:prSet presAssocID="{847168BD-194A-400C-80C2-4AAD208E8B45}" presName="circ2" presStyleLbl="vennNode1" presStyleIdx="1" presStyleCnt="2"/>
      <dgm:spPr/>
    </dgm:pt>
    <dgm:pt modelId="{37C7C78D-511E-4F59-80C8-6FF80E7DFF20}" type="pres">
      <dgm:prSet presAssocID="{847168BD-194A-400C-80C2-4AAD208E8B4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C31710A-0775-4DA6-8821-2EBCA0730CF4}" srcId="{D6EA8005-E26E-42DC-A434-31B0501C1E26}" destId="{8A7BE9AC-587C-491F-B58B-FAC78EF49B1E}" srcOrd="0" destOrd="0" parTransId="{5BC840ED-BF30-4A50-908E-07FDD005E2DF}" sibTransId="{62E2DAD6-6E6C-42E8-826D-CD5B557FA342}"/>
    <dgm:cxn modelId="{7D63ED10-A2CB-413E-A853-FDBCD86FE924}" srcId="{D6EA8005-E26E-42DC-A434-31B0501C1E26}" destId="{847168BD-194A-400C-80C2-4AAD208E8B45}" srcOrd="1" destOrd="0" parTransId="{84FF916A-CFEE-40C6-B78E-B7A44956A3D1}" sibTransId="{CAA9A1FF-DA32-413C-A575-1AC87627F62D}"/>
    <dgm:cxn modelId="{C48FAF2E-54A6-47EA-8E40-B8A4A5AB4D10}" type="presOf" srcId="{847168BD-194A-400C-80C2-4AAD208E8B45}" destId="{B9A38C1A-6AFA-4269-A16C-6B9E06055E63}" srcOrd="0" destOrd="0" presId="urn:microsoft.com/office/officeart/2005/8/layout/venn1"/>
    <dgm:cxn modelId="{C7F49478-31EC-4DA6-9F18-10609ECFE005}" type="presOf" srcId="{847168BD-194A-400C-80C2-4AAD208E8B45}" destId="{37C7C78D-511E-4F59-80C8-6FF80E7DFF20}" srcOrd="1" destOrd="0" presId="urn:microsoft.com/office/officeart/2005/8/layout/venn1"/>
    <dgm:cxn modelId="{9097D29C-56AE-4F53-B90F-E814A1680D1A}" type="presOf" srcId="{D6EA8005-E26E-42DC-A434-31B0501C1E26}" destId="{921976C8-582B-45F1-9069-5E6EF3D1E44A}" srcOrd="0" destOrd="0" presId="urn:microsoft.com/office/officeart/2005/8/layout/venn1"/>
    <dgm:cxn modelId="{8D5BFAB7-B013-4B92-BBFE-E1D4662F1057}" type="presOf" srcId="{8A7BE9AC-587C-491F-B58B-FAC78EF49B1E}" destId="{E4B301ED-4AA1-4D9A-92AF-7E233A6AC58D}" srcOrd="1" destOrd="0" presId="urn:microsoft.com/office/officeart/2005/8/layout/venn1"/>
    <dgm:cxn modelId="{166965C5-7A1C-4F8C-9048-268414ADA352}" type="presOf" srcId="{8A7BE9AC-587C-491F-B58B-FAC78EF49B1E}" destId="{7C69A8A9-CBB1-4AEE-8C4F-5E055911A711}" srcOrd="0" destOrd="0" presId="urn:microsoft.com/office/officeart/2005/8/layout/venn1"/>
    <dgm:cxn modelId="{003FBD81-6B29-4661-8877-D57A22693AF4}" type="presParOf" srcId="{921976C8-582B-45F1-9069-5E6EF3D1E44A}" destId="{7C69A8A9-CBB1-4AEE-8C4F-5E055911A711}" srcOrd="0" destOrd="0" presId="urn:microsoft.com/office/officeart/2005/8/layout/venn1"/>
    <dgm:cxn modelId="{EF5249A4-D915-4E17-90D7-046D8FD05959}" type="presParOf" srcId="{921976C8-582B-45F1-9069-5E6EF3D1E44A}" destId="{E4B301ED-4AA1-4D9A-92AF-7E233A6AC58D}" srcOrd="1" destOrd="0" presId="urn:microsoft.com/office/officeart/2005/8/layout/venn1"/>
    <dgm:cxn modelId="{4D158C1B-6653-4012-BA39-C0A3BAD31420}" type="presParOf" srcId="{921976C8-582B-45F1-9069-5E6EF3D1E44A}" destId="{B9A38C1A-6AFA-4269-A16C-6B9E06055E63}" srcOrd="2" destOrd="0" presId="urn:microsoft.com/office/officeart/2005/8/layout/venn1"/>
    <dgm:cxn modelId="{0AD77E57-F168-492D-8912-DDE8161FA42E}" type="presParOf" srcId="{921976C8-582B-45F1-9069-5E6EF3D1E44A}" destId="{37C7C78D-511E-4F59-80C8-6FF80E7DFF2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2F493A-8524-415C-8E71-1696B8717016}" type="doc">
      <dgm:prSet loTypeId="urn:microsoft.com/office/officeart/2005/8/layout/radial1" loCatId="cycle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fr-BE"/>
        </a:p>
      </dgm:t>
    </dgm:pt>
    <dgm:pt modelId="{F08CB2DF-9661-4412-8539-1DF62616486B}">
      <dgm:prSet phldrT="[Texte]"/>
      <dgm:spPr/>
      <dgm:t>
        <a:bodyPr/>
        <a:lstStyle/>
        <a:p>
          <a:r>
            <a:rPr lang="fr-BE" b="1" dirty="0">
              <a:latin typeface="Calibri" panose="020F0502020204030204" pitchFamily="34" charset="0"/>
              <a:cs typeface="Calibri" panose="020F0502020204030204" pitchFamily="34" charset="0"/>
            </a:rPr>
            <a:t>Ma participation dans le Mouvement ?</a:t>
          </a:r>
        </a:p>
      </dgm:t>
    </dgm:pt>
    <dgm:pt modelId="{65917309-D0A2-4AFC-8BD9-59D4944557DF}" type="parTrans" cxnId="{7ACA3164-58EA-4B00-8EB2-A1DB4EFCFAF7}">
      <dgm:prSet/>
      <dgm:spPr/>
      <dgm:t>
        <a:bodyPr/>
        <a:lstStyle/>
        <a:p>
          <a:endParaRPr lang="fr-BE"/>
        </a:p>
      </dgm:t>
    </dgm:pt>
    <dgm:pt modelId="{B135A9C5-7E08-44FB-BF92-A032B7D156D5}" type="sibTrans" cxnId="{7ACA3164-58EA-4B00-8EB2-A1DB4EFCFAF7}">
      <dgm:prSet/>
      <dgm:spPr/>
      <dgm:t>
        <a:bodyPr/>
        <a:lstStyle/>
        <a:p>
          <a:endParaRPr lang="fr-BE"/>
        </a:p>
      </dgm:t>
    </dgm:pt>
    <dgm:pt modelId="{3428C4FC-17B7-4965-A4FC-4A1077D14165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La Journée d’Ouverture (JO)</a:t>
          </a:r>
        </a:p>
      </dgm:t>
    </dgm:pt>
    <dgm:pt modelId="{F34F254D-8743-4900-A74E-31C27AC09153}" type="parTrans" cxnId="{27A543A4-EDAC-4B76-A716-4222B387FD31}">
      <dgm:prSet/>
      <dgm:spPr/>
      <dgm:t>
        <a:bodyPr/>
        <a:lstStyle/>
        <a:p>
          <a:endParaRPr lang="fr-BE"/>
        </a:p>
      </dgm:t>
    </dgm:pt>
    <dgm:pt modelId="{7D69FA98-3F82-4112-A84A-695F1A70AD5E}" type="sibTrans" cxnId="{27A543A4-EDAC-4B76-A716-4222B387FD31}">
      <dgm:prSet/>
      <dgm:spPr/>
      <dgm:t>
        <a:bodyPr/>
        <a:lstStyle/>
        <a:p>
          <a:endParaRPr lang="fr-BE"/>
        </a:p>
      </dgm:t>
    </dgm:pt>
    <dgm:pt modelId="{EADC316C-974B-425C-82A6-A1BE001DCBD9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Le Conseil Cadres-CU (CCU)</a:t>
          </a:r>
        </a:p>
      </dgm:t>
    </dgm:pt>
    <dgm:pt modelId="{89AD1C80-5503-4C36-9AE6-012C686CB281}" type="parTrans" cxnId="{3ECFD92E-9CDA-47B5-8F9A-DEFA2E6E7B78}">
      <dgm:prSet/>
      <dgm:spPr/>
      <dgm:t>
        <a:bodyPr/>
        <a:lstStyle/>
        <a:p>
          <a:endParaRPr lang="fr-BE"/>
        </a:p>
      </dgm:t>
    </dgm:pt>
    <dgm:pt modelId="{3EC6B47E-4931-4311-8DA3-D68ACC188915}" type="sibTrans" cxnId="{3ECFD92E-9CDA-47B5-8F9A-DEFA2E6E7B78}">
      <dgm:prSet/>
      <dgm:spPr/>
      <dgm:t>
        <a:bodyPr/>
        <a:lstStyle/>
        <a:p>
          <a:endParaRPr lang="fr-BE"/>
        </a:p>
      </dgm:t>
    </dgm:pt>
    <dgm:pt modelId="{DE20D52D-FB8A-4B36-A895-C2B6BFE527AD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La Formation des nouveaux Staffs d’Unité</a:t>
          </a:r>
        </a:p>
      </dgm:t>
    </dgm:pt>
    <dgm:pt modelId="{6D615DAA-EA16-4C36-BA72-8117DFD48D53}" type="parTrans" cxnId="{9DAF4582-1E9A-4C5C-B15B-C414936BAE50}">
      <dgm:prSet/>
      <dgm:spPr/>
      <dgm:t>
        <a:bodyPr/>
        <a:lstStyle/>
        <a:p>
          <a:endParaRPr lang="fr-BE"/>
        </a:p>
      </dgm:t>
    </dgm:pt>
    <dgm:pt modelId="{4AC5E8BF-A5C5-48D6-A3EE-255B5A745D0F}" type="sibTrans" cxnId="{9DAF4582-1E9A-4C5C-B15B-C414936BAE50}">
      <dgm:prSet/>
      <dgm:spPr/>
      <dgm:t>
        <a:bodyPr/>
        <a:lstStyle/>
        <a:p>
          <a:endParaRPr lang="fr-BE"/>
        </a:p>
      </dgm:t>
    </dgm:pt>
    <dgm:pt modelId="{D02D3818-4ECC-4019-9080-32C6D2A7706F}">
      <dgm:prSet phldrT="[Texte]"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L’Université</a:t>
          </a:r>
        </a:p>
      </dgm:t>
    </dgm:pt>
    <dgm:pt modelId="{2EF241CD-BCD6-4DCC-A6CF-269F49C5F88C}" type="parTrans" cxnId="{17178C18-F2EA-4100-931B-52AE88C0E561}">
      <dgm:prSet/>
      <dgm:spPr/>
      <dgm:t>
        <a:bodyPr/>
        <a:lstStyle/>
        <a:p>
          <a:endParaRPr lang="fr-BE"/>
        </a:p>
      </dgm:t>
    </dgm:pt>
    <dgm:pt modelId="{762F88ED-5BBC-4213-A405-74F908BEFCA9}" type="sibTrans" cxnId="{17178C18-F2EA-4100-931B-52AE88C0E561}">
      <dgm:prSet/>
      <dgm:spPr/>
      <dgm:t>
        <a:bodyPr/>
        <a:lstStyle/>
        <a:p>
          <a:endParaRPr lang="fr-BE"/>
        </a:p>
      </dgm:t>
    </dgm:pt>
    <dgm:pt modelId="{973021EE-84BD-401A-9C7A-250E3F52C105}">
      <dgm:prSet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L’Assemblée Générale (AG)</a:t>
          </a:r>
        </a:p>
      </dgm:t>
    </dgm:pt>
    <dgm:pt modelId="{B5E6CCEB-5100-4842-BE3B-79DF2B29596C}" type="parTrans" cxnId="{3CF55157-B426-4121-803A-E23E3CC80731}">
      <dgm:prSet/>
      <dgm:spPr/>
      <dgm:t>
        <a:bodyPr/>
        <a:lstStyle/>
        <a:p>
          <a:endParaRPr lang="fr-BE"/>
        </a:p>
      </dgm:t>
    </dgm:pt>
    <dgm:pt modelId="{165D63A9-98C0-4389-9A84-9458FB2EB173}" type="sibTrans" cxnId="{3CF55157-B426-4121-803A-E23E3CC80731}">
      <dgm:prSet/>
      <dgm:spPr/>
      <dgm:t>
        <a:bodyPr/>
        <a:lstStyle/>
        <a:p>
          <a:endParaRPr lang="fr-BE"/>
        </a:p>
      </dgm:t>
    </dgm:pt>
    <dgm:pt modelId="{1B926E92-E808-4C88-8FB2-30B2CB667FC5}">
      <dgm:prSet/>
      <dgm:spPr/>
      <dgm:t>
        <a:bodyPr/>
        <a:lstStyle/>
        <a:p>
          <a:r>
            <a:rPr lang="fr-BE" dirty="0">
              <a:latin typeface="Calibri" panose="020F0502020204030204" pitchFamily="34" charset="0"/>
              <a:cs typeface="Calibri" panose="020F0502020204030204" pitchFamily="34" charset="0"/>
            </a:rPr>
            <a:t>Les États Généraux (EG)</a:t>
          </a:r>
        </a:p>
      </dgm:t>
    </dgm:pt>
    <dgm:pt modelId="{9094999D-6183-4293-B798-8E00AF933DAF}" type="parTrans" cxnId="{E90F49AF-DEFB-4BC5-BD06-870EA5927316}">
      <dgm:prSet/>
      <dgm:spPr/>
      <dgm:t>
        <a:bodyPr/>
        <a:lstStyle/>
        <a:p>
          <a:endParaRPr lang="fr-BE"/>
        </a:p>
      </dgm:t>
    </dgm:pt>
    <dgm:pt modelId="{6AC89396-BC09-4289-92A3-2B22324A828D}" type="sibTrans" cxnId="{E90F49AF-DEFB-4BC5-BD06-870EA5927316}">
      <dgm:prSet/>
      <dgm:spPr/>
      <dgm:t>
        <a:bodyPr/>
        <a:lstStyle/>
        <a:p>
          <a:endParaRPr lang="fr-BE"/>
        </a:p>
      </dgm:t>
    </dgm:pt>
    <dgm:pt modelId="{F5C8FDE6-B237-4416-9DA2-695461007712}" type="pres">
      <dgm:prSet presAssocID="{DC2F493A-8524-415C-8E71-1696B871701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8B9A46-6C99-408B-8B87-FA3C4593D339}" type="pres">
      <dgm:prSet presAssocID="{F08CB2DF-9661-4412-8539-1DF62616486B}" presName="centerShape" presStyleLbl="node0" presStyleIdx="0" presStyleCnt="1"/>
      <dgm:spPr/>
    </dgm:pt>
    <dgm:pt modelId="{52E240F7-959C-4776-A66C-5F945FD62A44}" type="pres">
      <dgm:prSet presAssocID="{F34F254D-8743-4900-A74E-31C27AC09153}" presName="Name9" presStyleLbl="parChTrans1D2" presStyleIdx="0" presStyleCnt="6"/>
      <dgm:spPr/>
    </dgm:pt>
    <dgm:pt modelId="{38A8CF15-EC9E-4B50-A156-4EDCE5A7A848}" type="pres">
      <dgm:prSet presAssocID="{F34F254D-8743-4900-A74E-31C27AC09153}" presName="connTx" presStyleLbl="parChTrans1D2" presStyleIdx="0" presStyleCnt="6"/>
      <dgm:spPr/>
    </dgm:pt>
    <dgm:pt modelId="{500EF1D6-6DF4-4E72-BE9F-FAD97A9164CB}" type="pres">
      <dgm:prSet presAssocID="{3428C4FC-17B7-4965-A4FC-4A1077D14165}" presName="node" presStyleLbl="node1" presStyleIdx="0" presStyleCnt="6">
        <dgm:presLayoutVars>
          <dgm:bulletEnabled val="1"/>
        </dgm:presLayoutVars>
      </dgm:prSet>
      <dgm:spPr/>
    </dgm:pt>
    <dgm:pt modelId="{3FA81457-8A5C-44E3-9BE7-68B68A089129}" type="pres">
      <dgm:prSet presAssocID="{89AD1C80-5503-4C36-9AE6-012C686CB281}" presName="Name9" presStyleLbl="parChTrans1D2" presStyleIdx="1" presStyleCnt="6"/>
      <dgm:spPr/>
    </dgm:pt>
    <dgm:pt modelId="{C231D3FB-1D9C-4650-839B-DFCFA9768F19}" type="pres">
      <dgm:prSet presAssocID="{89AD1C80-5503-4C36-9AE6-012C686CB281}" presName="connTx" presStyleLbl="parChTrans1D2" presStyleIdx="1" presStyleCnt="6"/>
      <dgm:spPr/>
    </dgm:pt>
    <dgm:pt modelId="{7689C1C0-7452-4609-9E29-A23BFD6FAB44}" type="pres">
      <dgm:prSet presAssocID="{EADC316C-974B-425C-82A6-A1BE001DCBD9}" presName="node" presStyleLbl="node1" presStyleIdx="1" presStyleCnt="6">
        <dgm:presLayoutVars>
          <dgm:bulletEnabled val="1"/>
        </dgm:presLayoutVars>
      </dgm:prSet>
      <dgm:spPr/>
    </dgm:pt>
    <dgm:pt modelId="{0B2802F4-6D16-48B2-920F-59F403EFA1B3}" type="pres">
      <dgm:prSet presAssocID="{6D615DAA-EA16-4C36-BA72-8117DFD48D53}" presName="Name9" presStyleLbl="parChTrans1D2" presStyleIdx="2" presStyleCnt="6"/>
      <dgm:spPr/>
    </dgm:pt>
    <dgm:pt modelId="{C9B788AD-E864-447A-BA85-E5EBAE1DD992}" type="pres">
      <dgm:prSet presAssocID="{6D615DAA-EA16-4C36-BA72-8117DFD48D53}" presName="connTx" presStyleLbl="parChTrans1D2" presStyleIdx="2" presStyleCnt="6"/>
      <dgm:spPr/>
    </dgm:pt>
    <dgm:pt modelId="{D27E02F0-AF33-4E2D-8A3F-62F320E1D2DD}" type="pres">
      <dgm:prSet presAssocID="{DE20D52D-FB8A-4B36-A895-C2B6BFE527AD}" presName="node" presStyleLbl="node1" presStyleIdx="2" presStyleCnt="6">
        <dgm:presLayoutVars>
          <dgm:bulletEnabled val="1"/>
        </dgm:presLayoutVars>
      </dgm:prSet>
      <dgm:spPr/>
    </dgm:pt>
    <dgm:pt modelId="{783DB709-1960-4262-9695-DA3AD79B2D23}" type="pres">
      <dgm:prSet presAssocID="{2EF241CD-BCD6-4DCC-A6CF-269F49C5F88C}" presName="Name9" presStyleLbl="parChTrans1D2" presStyleIdx="3" presStyleCnt="6"/>
      <dgm:spPr/>
    </dgm:pt>
    <dgm:pt modelId="{C625DBE7-B2DF-4859-8316-8B79000C0018}" type="pres">
      <dgm:prSet presAssocID="{2EF241CD-BCD6-4DCC-A6CF-269F49C5F88C}" presName="connTx" presStyleLbl="parChTrans1D2" presStyleIdx="3" presStyleCnt="6"/>
      <dgm:spPr/>
    </dgm:pt>
    <dgm:pt modelId="{3D63A43F-1D01-41BE-8F8F-B9215299F2B6}" type="pres">
      <dgm:prSet presAssocID="{D02D3818-4ECC-4019-9080-32C6D2A7706F}" presName="node" presStyleLbl="node1" presStyleIdx="3" presStyleCnt="6">
        <dgm:presLayoutVars>
          <dgm:bulletEnabled val="1"/>
        </dgm:presLayoutVars>
      </dgm:prSet>
      <dgm:spPr/>
    </dgm:pt>
    <dgm:pt modelId="{E64FD9D9-A97C-4D04-AAEC-075BBFBC825F}" type="pres">
      <dgm:prSet presAssocID="{B5E6CCEB-5100-4842-BE3B-79DF2B29596C}" presName="Name9" presStyleLbl="parChTrans1D2" presStyleIdx="4" presStyleCnt="6"/>
      <dgm:spPr/>
    </dgm:pt>
    <dgm:pt modelId="{EF8638D6-751A-48FF-A37C-BD142A94E753}" type="pres">
      <dgm:prSet presAssocID="{B5E6CCEB-5100-4842-BE3B-79DF2B29596C}" presName="connTx" presStyleLbl="parChTrans1D2" presStyleIdx="4" presStyleCnt="6"/>
      <dgm:spPr/>
    </dgm:pt>
    <dgm:pt modelId="{D61C0B15-8D58-4A3C-9F69-2EF4DFF9483A}" type="pres">
      <dgm:prSet presAssocID="{973021EE-84BD-401A-9C7A-250E3F52C105}" presName="node" presStyleLbl="node1" presStyleIdx="4" presStyleCnt="6">
        <dgm:presLayoutVars>
          <dgm:bulletEnabled val="1"/>
        </dgm:presLayoutVars>
      </dgm:prSet>
      <dgm:spPr/>
    </dgm:pt>
    <dgm:pt modelId="{6295C027-9CAD-4388-8AA0-FC032D924B3F}" type="pres">
      <dgm:prSet presAssocID="{9094999D-6183-4293-B798-8E00AF933DAF}" presName="Name9" presStyleLbl="parChTrans1D2" presStyleIdx="5" presStyleCnt="6"/>
      <dgm:spPr/>
    </dgm:pt>
    <dgm:pt modelId="{DBE3617C-09B7-44A1-B50F-F85021C2331B}" type="pres">
      <dgm:prSet presAssocID="{9094999D-6183-4293-B798-8E00AF933DAF}" presName="connTx" presStyleLbl="parChTrans1D2" presStyleIdx="5" presStyleCnt="6"/>
      <dgm:spPr/>
    </dgm:pt>
    <dgm:pt modelId="{D2607269-14C2-4611-9819-F0DDEA0CBE54}" type="pres">
      <dgm:prSet presAssocID="{1B926E92-E808-4C88-8FB2-30B2CB667FC5}" presName="node" presStyleLbl="node1" presStyleIdx="5" presStyleCnt="6">
        <dgm:presLayoutVars>
          <dgm:bulletEnabled val="1"/>
        </dgm:presLayoutVars>
      </dgm:prSet>
      <dgm:spPr/>
    </dgm:pt>
  </dgm:ptLst>
  <dgm:cxnLst>
    <dgm:cxn modelId="{0790370F-6BF2-4CD6-A10F-479DE220E1D7}" type="presOf" srcId="{DE20D52D-FB8A-4B36-A895-C2B6BFE527AD}" destId="{D27E02F0-AF33-4E2D-8A3F-62F320E1D2DD}" srcOrd="0" destOrd="0" presId="urn:microsoft.com/office/officeart/2005/8/layout/radial1"/>
    <dgm:cxn modelId="{43E0CB13-6722-453E-86B6-CE19AF903F8D}" type="presOf" srcId="{9094999D-6183-4293-B798-8E00AF933DAF}" destId="{DBE3617C-09B7-44A1-B50F-F85021C2331B}" srcOrd="1" destOrd="0" presId="urn:microsoft.com/office/officeart/2005/8/layout/radial1"/>
    <dgm:cxn modelId="{0AF44416-0340-4201-A334-4A260F75BCCF}" type="presOf" srcId="{DC2F493A-8524-415C-8E71-1696B8717016}" destId="{F5C8FDE6-B237-4416-9DA2-695461007712}" srcOrd="0" destOrd="0" presId="urn:microsoft.com/office/officeart/2005/8/layout/radial1"/>
    <dgm:cxn modelId="{17178C18-F2EA-4100-931B-52AE88C0E561}" srcId="{F08CB2DF-9661-4412-8539-1DF62616486B}" destId="{D02D3818-4ECC-4019-9080-32C6D2A7706F}" srcOrd="3" destOrd="0" parTransId="{2EF241CD-BCD6-4DCC-A6CF-269F49C5F88C}" sibTransId="{762F88ED-5BBC-4213-A405-74F908BEFCA9}"/>
    <dgm:cxn modelId="{B712B127-752E-4B91-BE94-914F994D5938}" type="presOf" srcId="{D02D3818-4ECC-4019-9080-32C6D2A7706F}" destId="{3D63A43F-1D01-41BE-8F8F-B9215299F2B6}" srcOrd="0" destOrd="0" presId="urn:microsoft.com/office/officeart/2005/8/layout/radial1"/>
    <dgm:cxn modelId="{3ECFD92E-9CDA-47B5-8F9A-DEFA2E6E7B78}" srcId="{F08CB2DF-9661-4412-8539-1DF62616486B}" destId="{EADC316C-974B-425C-82A6-A1BE001DCBD9}" srcOrd="1" destOrd="0" parTransId="{89AD1C80-5503-4C36-9AE6-012C686CB281}" sibTransId="{3EC6B47E-4931-4311-8DA3-D68ACC188915}"/>
    <dgm:cxn modelId="{49C5A631-1B49-4C4C-9CED-7CDD2019B2C3}" type="presOf" srcId="{1B926E92-E808-4C88-8FB2-30B2CB667FC5}" destId="{D2607269-14C2-4611-9819-F0DDEA0CBE54}" srcOrd="0" destOrd="0" presId="urn:microsoft.com/office/officeart/2005/8/layout/radial1"/>
    <dgm:cxn modelId="{B896EF3C-6478-4919-BDFC-C8E9653E57A3}" type="presOf" srcId="{2EF241CD-BCD6-4DCC-A6CF-269F49C5F88C}" destId="{C625DBE7-B2DF-4859-8316-8B79000C0018}" srcOrd="1" destOrd="0" presId="urn:microsoft.com/office/officeart/2005/8/layout/radial1"/>
    <dgm:cxn modelId="{7ACA3164-58EA-4B00-8EB2-A1DB4EFCFAF7}" srcId="{DC2F493A-8524-415C-8E71-1696B8717016}" destId="{F08CB2DF-9661-4412-8539-1DF62616486B}" srcOrd="0" destOrd="0" parTransId="{65917309-D0A2-4AFC-8BD9-59D4944557DF}" sibTransId="{B135A9C5-7E08-44FB-BF92-A032B7D156D5}"/>
    <dgm:cxn modelId="{CE1DC24C-B41C-4B4F-AF7A-4C700A32EB6D}" type="presOf" srcId="{B5E6CCEB-5100-4842-BE3B-79DF2B29596C}" destId="{E64FD9D9-A97C-4D04-AAEC-075BBFBC825F}" srcOrd="0" destOrd="0" presId="urn:microsoft.com/office/officeart/2005/8/layout/radial1"/>
    <dgm:cxn modelId="{288C736D-DF9B-4C37-AC9E-1626636C5995}" type="presOf" srcId="{89AD1C80-5503-4C36-9AE6-012C686CB281}" destId="{C231D3FB-1D9C-4650-839B-DFCFA9768F19}" srcOrd="1" destOrd="0" presId="urn:microsoft.com/office/officeart/2005/8/layout/radial1"/>
    <dgm:cxn modelId="{30F8336F-103A-481B-BBC8-BEB1F4113128}" type="presOf" srcId="{EADC316C-974B-425C-82A6-A1BE001DCBD9}" destId="{7689C1C0-7452-4609-9E29-A23BFD6FAB44}" srcOrd="0" destOrd="0" presId="urn:microsoft.com/office/officeart/2005/8/layout/radial1"/>
    <dgm:cxn modelId="{C6C0694F-12E8-4C94-BCA2-D9B0D7CA7ADD}" type="presOf" srcId="{B5E6CCEB-5100-4842-BE3B-79DF2B29596C}" destId="{EF8638D6-751A-48FF-A37C-BD142A94E753}" srcOrd="1" destOrd="0" presId="urn:microsoft.com/office/officeart/2005/8/layout/radial1"/>
    <dgm:cxn modelId="{CD95DC6F-3F08-43F6-BE60-453AAA8A47D5}" type="presOf" srcId="{9094999D-6183-4293-B798-8E00AF933DAF}" destId="{6295C027-9CAD-4388-8AA0-FC032D924B3F}" srcOrd="0" destOrd="0" presId="urn:microsoft.com/office/officeart/2005/8/layout/radial1"/>
    <dgm:cxn modelId="{3CF55157-B426-4121-803A-E23E3CC80731}" srcId="{F08CB2DF-9661-4412-8539-1DF62616486B}" destId="{973021EE-84BD-401A-9C7A-250E3F52C105}" srcOrd="4" destOrd="0" parTransId="{B5E6CCEB-5100-4842-BE3B-79DF2B29596C}" sibTransId="{165D63A9-98C0-4389-9A84-9458FB2EB173}"/>
    <dgm:cxn modelId="{430E6C79-49CB-4785-B833-B4EA5717B2E8}" type="presOf" srcId="{F34F254D-8743-4900-A74E-31C27AC09153}" destId="{52E240F7-959C-4776-A66C-5F945FD62A44}" srcOrd="0" destOrd="0" presId="urn:microsoft.com/office/officeart/2005/8/layout/radial1"/>
    <dgm:cxn modelId="{95DD377F-B102-433E-BCED-B835E3712ED8}" type="presOf" srcId="{F34F254D-8743-4900-A74E-31C27AC09153}" destId="{38A8CF15-EC9E-4B50-A156-4EDCE5A7A848}" srcOrd="1" destOrd="0" presId="urn:microsoft.com/office/officeart/2005/8/layout/radial1"/>
    <dgm:cxn modelId="{9DAF4582-1E9A-4C5C-B15B-C414936BAE50}" srcId="{F08CB2DF-9661-4412-8539-1DF62616486B}" destId="{DE20D52D-FB8A-4B36-A895-C2B6BFE527AD}" srcOrd="2" destOrd="0" parTransId="{6D615DAA-EA16-4C36-BA72-8117DFD48D53}" sibTransId="{4AC5E8BF-A5C5-48D6-A3EE-255B5A745D0F}"/>
    <dgm:cxn modelId="{6B46DA85-0E6F-4501-A227-488416A7CC4B}" type="presOf" srcId="{6D615DAA-EA16-4C36-BA72-8117DFD48D53}" destId="{0B2802F4-6D16-48B2-920F-59F403EFA1B3}" srcOrd="0" destOrd="0" presId="urn:microsoft.com/office/officeart/2005/8/layout/radial1"/>
    <dgm:cxn modelId="{AA4FB99A-D7DC-4814-863C-5D1D96FFC2B0}" type="presOf" srcId="{973021EE-84BD-401A-9C7A-250E3F52C105}" destId="{D61C0B15-8D58-4A3C-9F69-2EF4DFF9483A}" srcOrd="0" destOrd="0" presId="urn:microsoft.com/office/officeart/2005/8/layout/radial1"/>
    <dgm:cxn modelId="{BA0D499F-1A7D-43C3-880B-3D2EC645FB5E}" type="presOf" srcId="{F08CB2DF-9661-4412-8539-1DF62616486B}" destId="{F88B9A46-6C99-408B-8B87-FA3C4593D339}" srcOrd="0" destOrd="0" presId="urn:microsoft.com/office/officeart/2005/8/layout/radial1"/>
    <dgm:cxn modelId="{27A543A4-EDAC-4B76-A716-4222B387FD31}" srcId="{F08CB2DF-9661-4412-8539-1DF62616486B}" destId="{3428C4FC-17B7-4965-A4FC-4A1077D14165}" srcOrd="0" destOrd="0" parTransId="{F34F254D-8743-4900-A74E-31C27AC09153}" sibTransId="{7D69FA98-3F82-4112-A84A-695F1A70AD5E}"/>
    <dgm:cxn modelId="{F2CB78A4-8923-4F63-A25F-5B26162E70D8}" type="presOf" srcId="{3428C4FC-17B7-4965-A4FC-4A1077D14165}" destId="{500EF1D6-6DF4-4E72-BE9F-FAD97A9164CB}" srcOrd="0" destOrd="0" presId="urn:microsoft.com/office/officeart/2005/8/layout/radial1"/>
    <dgm:cxn modelId="{7F0B3CAA-8B19-40A8-9B88-686E94452661}" type="presOf" srcId="{89AD1C80-5503-4C36-9AE6-012C686CB281}" destId="{3FA81457-8A5C-44E3-9BE7-68B68A089129}" srcOrd="0" destOrd="0" presId="urn:microsoft.com/office/officeart/2005/8/layout/radial1"/>
    <dgm:cxn modelId="{E90F49AF-DEFB-4BC5-BD06-870EA5927316}" srcId="{F08CB2DF-9661-4412-8539-1DF62616486B}" destId="{1B926E92-E808-4C88-8FB2-30B2CB667FC5}" srcOrd="5" destOrd="0" parTransId="{9094999D-6183-4293-B798-8E00AF933DAF}" sibTransId="{6AC89396-BC09-4289-92A3-2B22324A828D}"/>
    <dgm:cxn modelId="{098119EA-0965-4DF4-8DEC-2855D6E9BEF3}" type="presOf" srcId="{6D615DAA-EA16-4C36-BA72-8117DFD48D53}" destId="{C9B788AD-E864-447A-BA85-E5EBAE1DD992}" srcOrd="1" destOrd="0" presId="urn:microsoft.com/office/officeart/2005/8/layout/radial1"/>
    <dgm:cxn modelId="{90814BF2-BC5A-47DA-8E78-FE138F77AA46}" type="presOf" srcId="{2EF241CD-BCD6-4DCC-A6CF-269F49C5F88C}" destId="{783DB709-1960-4262-9695-DA3AD79B2D23}" srcOrd="0" destOrd="0" presId="urn:microsoft.com/office/officeart/2005/8/layout/radial1"/>
    <dgm:cxn modelId="{0148B85B-F850-4FA1-ACBA-6221CF77A727}" type="presParOf" srcId="{F5C8FDE6-B237-4416-9DA2-695461007712}" destId="{F88B9A46-6C99-408B-8B87-FA3C4593D339}" srcOrd="0" destOrd="0" presId="urn:microsoft.com/office/officeart/2005/8/layout/radial1"/>
    <dgm:cxn modelId="{DBA74AB2-A678-4ECD-9181-B6F8DC4848FF}" type="presParOf" srcId="{F5C8FDE6-B237-4416-9DA2-695461007712}" destId="{52E240F7-959C-4776-A66C-5F945FD62A44}" srcOrd="1" destOrd="0" presId="urn:microsoft.com/office/officeart/2005/8/layout/radial1"/>
    <dgm:cxn modelId="{15A402E3-01BD-4482-BD94-5047F7CE2295}" type="presParOf" srcId="{52E240F7-959C-4776-A66C-5F945FD62A44}" destId="{38A8CF15-EC9E-4B50-A156-4EDCE5A7A848}" srcOrd="0" destOrd="0" presId="urn:microsoft.com/office/officeart/2005/8/layout/radial1"/>
    <dgm:cxn modelId="{ED7F48F6-C097-456D-A05B-2A236C2FBD20}" type="presParOf" srcId="{F5C8FDE6-B237-4416-9DA2-695461007712}" destId="{500EF1D6-6DF4-4E72-BE9F-FAD97A9164CB}" srcOrd="2" destOrd="0" presId="urn:microsoft.com/office/officeart/2005/8/layout/radial1"/>
    <dgm:cxn modelId="{1601ACAA-3098-47E8-81B2-4690B1D1B7A8}" type="presParOf" srcId="{F5C8FDE6-B237-4416-9DA2-695461007712}" destId="{3FA81457-8A5C-44E3-9BE7-68B68A089129}" srcOrd="3" destOrd="0" presId="urn:microsoft.com/office/officeart/2005/8/layout/radial1"/>
    <dgm:cxn modelId="{1FD9BD59-9124-45BB-A993-40ADBB8DA89A}" type="presParOf" srcId="{3FA81457-8A5C-44E3-9BE7-68B68A089129}" destId="{C231D3FB-1D9C-4650-839B-DFCFA9768F19}" srcOrd="0" destOrd="0" presId="urn:microsoft.com/office/officeart/2005/8/layout/radial1"/>
    <dgm:cxn modelId="{A09E3AAE-CFF4-4AF5-A8DB-7A95163AE235}" type="presParOf" srcId="{F5C8FDE6-B237-4416-9DA2-695461007712}" destId="{7689C1C0-7452-4609-9E29-A23BFD6FAB44}" srcOrd="4" destOrd="0" presId="urn:microsoft.com/office/officeart/2005/8/layout/radial1"/>
    <dgm:cxn modelId="{BF1A2C2D-8154-461C-BF7B-4EBF0E41A739}" type="presParOf" srcId="{F5C8FDE6-B237-4416-9DA2-695461007712}" destId="{0B2802F4-6D16-48B2-920F-59F403EFA1B3}" srcOrd="5" destOrd="0" presId="urn:microsoft.com/office/officeart/2005/8/layout/radial1"/>
    <dgm:cxn modelId="{B4A1BCE7-148D-467D-81EE-482352110559}" type="presParOf" srcId="{0B2802F4-6D16-48B2-920F-59F403EFA1B3}" destId="{C9B788AD-E864-447A-BA85-E5EBAE1DD992}" srcOrd="0" destOrd="0" presId="urn:microsoft.com/office/officeart/2005/8/layout/radial1"/>
    <dgm:cxn modelId="{961F61F1-B2AF-4F1F-980B-6A9D905BE2B2}" type="presParOf" srcId="{F5C8FDE6-B237-4416-9DA2-695461007712}" destId="{D27E02F0-AF33-4E2D-8A3F-62F320E1D2DD}" srcOrd="6" destOrd="0" presId="urn:microsoft.com/office/officeart/2005/8/layout/radial1"/>
    <dgm:cxn modelId="{26EC40BD-13EC-4340-AF08-02A4F7EDA3BF}" type="presParOf" srcId="{F5C8FDE6-B237-4416-9DA2-695461007712}" destId="{783DB709-1960-4262-9695-DA3AD79B2D23}" srcOrd="7" destOrd="0" presId="urn:microsoft.com/office/officeart/2005/8/layout/radial1"/>
    <dgm:cxn modelId="{1BDF4C31-AD81-41DE-8F39-3E93CE9F829C}" type="presParOf" srcId="{783DB709-1960-4262-9695-DA3AD79B2D23}" destId="{C625DBE7-B2DF-4859-8316-8B79000C0018}" srcOrd="0" destOrd="0" presId="urn:microsoft.com/office/officeart/2005/8/layout/radial1"/>
    <dgm:cxn modelId="{7DACDACF-312D-4CA4-8A99-654E59D04718}" type="presParOf" srcId="{F5C8FDE6-B237-4416-9DA2-695461007712}" destId="{3D63A43F-1D01-41BE-8F8F-B9215299F2B6}" srcOrd="8" destOrd="0" presId="urn:microsoft.com/office/officeart/2005/8/layout/radial1"/>
    <dgm:cxn modelId="{A93C17EE-52EE-4D4F-B787-FB3933E6A828}" type="presParOf" srcId="{F5C8FDE6-B237-4416-9DA2-695461007712}" destId="{E64FD9D9-A97C-4D04-AAEC-075BBFBC825F}" srcOrd="9" destOrd="0" presId="urn:microsoft.com/office/officeart/2005/8/layout/radial1"/>
    <dgm:cxn modelId="{6E207CC9-A437-4A47-8E88-3325B70C91D7}" type="presParOf" srcId="{E64FD9D9-A97C-4D04-AAEC-075BBFBC825F}" destId="{EF8638D6-751A-48FF-A37C-BD142A94E753}" srcOrd="0" destOrd="0" presId="urn:microsoft.com/office/officeart/2005/8/layout/radial1"/>
    <dgm:cxn modelId="{4A3BBB78-51D0-4C24-8708-2FFD665C05B1}" type="presParOf" srcId="{F5C8FDE6-B237-4416-9DA2-695461007712}" destId="{D61C0B15-8D58-4A3C-9F69-2EF4DFF9483A}" srcOrd="10" destOrd="0" presId="urn:microsoft.com/office/officeart/2005/8/layout/radial1"/>
    <dgm:cxn modelId="{3853BA27-6E8D-44C8-BC3F-82519A280320}" type="presParOf" srcId="{F5C8FDE6-B237-4416-9DA2-695461007712}" destId="{6295C027-9CAD-4388-8AA0-FC032D924B3F}" srcOrd="11" destOrd="0" presId="urn:microsoft.com/office/officeart/2005/8/layout/radial1"/>
    <dgm:cxn modelId="{B1D5D94B-53D1-47D2-95CE-9676723FAD88}" type="presParOf" srcId="{6295C027-9CAD-4388-8AA0-FC032D924B3F}" destId="{DBE3617C-09B7-44A1-B50F-F85021C2331B}" srcOrd="0" destOrd="0" presId="urn:microsoft.com/office/officeart/2005/8/layout/radial1"/>
    <dgm:cxn modelId="{4478D6A2-6BB0-4AEB-9B93-801731A57E5E}" type="presParOf" srcId="{F5C8FDE6-B237-4416-9DA2-695461007712}" destId="{D2607269-14C2-4611-9819-F0DDEA0CBE5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5FE31-8037-4E64-8930-2124DDD9B82F}">
      <dsp:nvSpPr>
        <dsp:cNvPr id="0" name=""/>
        <dsp:cNvSpPr/>
      </dsp:nvSpPr>
      <dsp:spPr>
        <a:xfrm>
          <a:off x="4544094" y="1266"/>
          <a:ext cx="1427410" cy="927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>
              <a:latin typeface="Calibri" panose="020F0502020204030204" pitchFamily="34" charset="0"/>
              <a:cs typeface="Calibri" panose="020F0502020204030204" pitchFamily="34" charset="0"/>
            </a:rPr>
            <a:t>Coordinateur</a:t>
          </a:r>
        </a:p>
      </dsp:txBody>
      <dsp:txXfrm>
        <a:off x="4589386" y="46558"/>
        <a:ext cx="1336826" cy="837232"/>
      </dsp:txXfrm>
    </dsp:sp>
    <dsp:sp modelId="{A6627CEE-2173-48F4-8C9A-5A6934DCDDFD}">
      <dsp:nvSpPr>
        <dsp:cNvPr id="0" name=""/>
        <dsp:cNvSpPr/>
      </dsp:nvSpPr>
      <dsp:spPr>
        <a:xfrm>
          <a:off x="3400996" y="465174"/>
          <a:ext cx="3713607" cy="3713607"/>
        </a:xfrm>
        <a:custGeom>
          <a:avLst/>
          <a:gdLst/>
          <a:ahLst/>
          <a:cxnLst/>
          <a:rect l="0" t="0" r="0" b="0"/>
          <a:pathLst>
            <a:path>
              <a:moveTo>
                <a:pt x="2580354" y="146775"/>
              </a:moveTo>
              <a:arcTo wR="1856803" hR="1856803" stAng="17576057" swAng="196555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A068E-0EB5-47F8-B71D-099D6DCC55FC}">
      <dsp:nvSpPr>
        <dsp:cNvPr id="0" name=""/>
        <dsp:cNvSpPr/>
      </dsp:nvSpPr>
      <dsp:spPr>
        <a:xfrm>
          <a:off x="6310020" y="1284286"/>
          <a:ext cx="1427410" cy="927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>
              <a:latin typeface="Calibri" panose="020F0502020204030204" pitchFamily="34" charset="0"/>
              <a:cs typeface="Calibri" panose="020F0502020204030204" pitchFamily="34" charset="0"/>
            </a:rPr>
            <a:t>Coresponsable du Mouvement</a:t>
          </a:r>
        </a:p>
      </dsp:txBody>
      <dsp:txXfrm>
        <a:off x="6355312" y="1329578"/>
        <a:ext cx="1336826" cy="837232"/>
      </dsp:txXfrm>
    </dsp:sp>
    <dsp:sp modelId="{48CA73FF-5DB8-4A44-AE48-699A6C26D20E}">
      <dsp:nvSpPr>
        <dsp:cNvPr id="0" name=""/>
        <dsp:cNvSpPr/>
      </dsp:nvSpPr>
      <dsp:spPr>
        <a:xfrm>
          <a:off x="3400996" y="465174"/>
          <a:ext cx="3713607" cy="3713607"/>
        </a:xfrm>
        <a:custGeom>
          <a:avLst/>
          <a:gdLst/>
          <a:ahLst/>
          <a:cxnLst/>
          <a:rect l="0" t="0" r="0" b="0"/>
          <a:pathLst>
            <a:path>
              <a:moveTo>
                <a:pt x="3711020" y="1758813"/>
              </a:moveTo>
              <a:arcTo wR="1856803" hR="1856803" stAng="21418493" swAng="219939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EE7CE-573C-4D0E-A5C4-271A4A1F256C}">
      <dsp:nvSpPr>
        <dsp:cNvPr id="0" name=""/>
        <dsp:cNvSpPr/>
      </dsp:nvSpPr>
      <dsp:spPr>
        <a:xfrm>
          <a:off x="5449876" y="3360256"/>
          <a:ext cx="1798651" cy="927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>
              <a:latin typeface="Calibri" panose="020F0502020204030204" pitchFamily="34" charset="0"/>
              <a:cs typeface="Calibri" panose="020F0502020204030204" pitchFamily="34" charset="0"/>
            </a:rPr>
            <a:t>Chargé de relations extérieures</a:t>
          </a:r>
        </a:p>
      </dsp:txBody>
      <dsp:txXfrm>
        <a:off x="5495168" y="3405548"/>
        <a:ext cx="1708067" cy="837232"/>
      </dsp:txXfrm>
    </dsp:sp>
    <dsp:sp modelId="{A81707F4-4477-4B32-9E6D-15205386AB4E}">
      <dsp:nvSpPr>
        <dsp:cNvPr id="0" name=""/>
        <dsp:cNvSpPr/>
      </dsp:nvSpPr>
      <dsp:spPr>
        <a:xfrm>
          <a:off x="3400996" y="465174"/>
          <a:ext cx="3713607" cy="3713607"/>
        </a:xfrm>
        <a:custGeom>
          <a:avLst/>
          <a:gdLst/>
          <a:ahLst/>
          <a:cxnLst/>
          <a:rect l="0" t="0" r="0" b="0"/>
          <a:pathLst>
            <a:path>
              <a:moveTo>
                <a:pt x="2043204" y="3704227"/>
              </a:moveTo>
              <a:arcTo wR="1856803" hR="1856803" stAng="5054309" swAng="10393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B4489-B50F-4CA4-AEBF-912E7095D1A2}">
      <dsp:nvSpPr>
        <dsp:cNvPr id="0" name=""/>
        <dsp:cNvSpPr/>
      </dsp:nvSpPr>
      <dsp:spPr>
        <a:xfrm>
          <a:off x="3452692" y="3360256"/>
          <a:ext cx="1427410" cy="927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>
              <a:latin typeface="Calibri" panose="020F0502020204030204" pitchFamily="34" charset="0"/>
              <a:cs typeface="Calibri" panose="020F0502020204030204" pitchFamily="34" charset="0"/>
            </a:rPr>
            <a:t>Gestionnaire</a:t>
          </a:r>
        </a:p>
      </dsp:txBody>
      <dsp:txXfrm>
        <a:off x="3497984" y="3405548"/>
        <a:ext cx="1336826" cy="837232"/>
      </dsp:txXfrm>
    </dsp:sp>
    <dsp:sp modelId="{391F0E32-2EB6-4384-88AD-56CCD5D9D36F}">
      <dsp:nvSpPr>
        <dsp:cNvPr id="0" name=""/>
        <dsp:cNvSpPr/>
      </dsp:nvSpPr>
      <dsp:spPr>
        <a:xfrm>
          <a:off x="3400996" y="465174"/>
          <a:ext cx="3713607" cy="3713607"/>
        </a:xfrm>
        <a:custGeom>
          <a:avLst/>
          <a:gdLst/>
          <a:ahLst/>
          <a:cxnLst/>
          <a:rect l="0" t="0" r="0" b="0"/>
          <a:pathLst>
            <a:path>
              <a:moveTo>
                <a:pt x="310796" y="2885191"/>
              </a:moveTo>
              <a:arcTo wR="1856803" hR="1856803" stAng="8782115" swAng="219939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71B32-1978-4579-B117-08ACC3DD4545}">
      <dsp:nvSpPr>
        <dsp:cNvPr id="0" name=""/>
        <dsp:cNvSpPr/>
      </dsp:nvSpPr>
      <dsp:spPr>
        <a:xfrm>
          <a:off x="2778169" y="1284286"/>
          <a:ext cx="1427410" cy="927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>
              <a:latin typeface="Calibri" panose="020F0502020204030204" pitchFamily="34" charset="0"/>
              <a:cs typeface="Calibri" panose="020F0502020204030204" pitchFamily="34" charset="0"/>
            </a:rPr>
            <a:t>Animateur pédagogique</a:t>
          </a:r>
        </a:p>
      </dsp:txBody>
      <dsp:txXfrm>
        <a:off x="2823461" y="1329578"/>
        <a:ext cx="1336826" cy="837232"/>
      </dsp:txXfrm>
    </dsp:sp>
    <dsp:sp modelId="{5D66226D-1C3C-4D59-82A7-1628E197FDDD}">
      <dsp:nvSpPr>
        <dsp:cNvPr id="0" name=""/>
        <dsp:cNvSpPr/>
      </dsp:nvSpPr>
      <dsp:spPr>
        <a:xfrm>
          <a:off x="3400996" y="465174"/>
          <a:ext cx="3713607" cy="3713607"/>
        </a:xfrm>
        <a:custGeom>
          <a:avLst/>
          <a:gdLst/>
          <a:ahLst/>
          <a:cxnLst/>
          <a:rect l="0" t="0" r="0" b="0"/>
          <a:pathLst>
            <a:path>
              <a:moveTo>
                <a:pt x="323018" y="810274"/>
              </a:moveTo>
              <a:arcTo wR="1856803" hR="1856803" stAng="12858385" swAng="196555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7B765-D12E-40A5-BFD2-013FA1ACAB2F}">
      <dsp:nvSpPr>
        <dsp:cNvPr id="0" name=""/>
        <dsp:cNvSpPr/>
      </dsp:nvSpPr>
      <dsp:spPr>
        <a:xfrm>
          <a:off x="5656" y="21727"/>
          <a:ext cx="2788071" cy="11152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 dirty="0">
              <a:latin typeface="Calibri" panose="020F0502020204030204" pitchFamily="34" charset="0"/>
              <a:cs typeface="Calibri" panose="020F0502020204030204" pitchFamily="34" charset="0"/>
            </a:rPr>
            <a:t>Fin aout</a:t>
          </a:r>
        </a:p>
      </dsp:txBody>
      <dsp:txXfrm>
        <a:off x="563270" y="21727"/>
        <a:ext cx="1672843" cy="1115228"/>
      </dsp:txXfrm>
    </dsp:sp>
    <dsp:sp modelId="{D578227A-FB5B-41C0-A339-C804C7CD50BF}">
      <dsp:nvSpPr>
        <dsp:cNvPr id="0" name=""/>
        <dsp:cNvSpPr/>
      </dsp:nvSpPr>
      <dsp:spPr>
        <a:xfrm>
          <a:off x="5656" y="1276360"/>
          <a:ext cx="2230457" cy="305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300" kern="1200" dirty="0">
              <a:latin typeface="Calibri" panose="020F0502020204030204" pitchFamily="34" charset="0"/>
              <a:cs typeface="Calibri" panose="020F0502020204030204" pitchFamily="34" charset="0"/>
            </a:rPr>
            <a:t>Mise à jour des listings dans SCRIBe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300" kern="1200" dirty="0">
              <a:latin typeface="Calibri" panose="020F0502020204030204" pitchFamily="34" charset="0"/>
              <a:cs typeface="Calibri" panose="020F0502020204030204" pitchFamily="34" charset="0"/>
            </a:rPr>
            <a:t>Cotisations et finances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300" kern="1200" dirty="0">
              <a:latin typeface="Calibri" panose="020F0502020204030204" pitchFamily="34" charset="0"/>
              <a:cs typeface="Calibri" panose="020F0502020204030204" pitchFamily="34" charset="0"/>
            </a:rPr>
            <a:t>Camps et weekends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300" kern="1200" dirty="0">
              <a:latin typeface="Calibri" panose="020F0502020204030204" pitchFamily="34" charset="0"/>
              <a:cs typeface="Calibri" panose="020F0502020204030204" pitchFamily="34" charset="0"/>
            </a:rPr>
            <a:t>Préparation de la rentrée </a:t>
          </a:r>
        </a:p>
      </dsp:txBody>
      <dsp:txXfrm>
        <a:off x="5656" y="1276360"/>
        <a:ext cx="2230457" cy="3053250"/>
      </dsp:txXfrm>
    </dsp:sp>
    <dsp:sp modelId="{401D49C9-F9F6-45D8-BDF3-5332378DEB89}">
      <dsp:nvSpPr>
        <dsp:cNvPr id="0" name=""/>
        <dsp:cNvSpPr/>
      </dsp:nvSpPr>
      <dsp:spPr>
        <a:xfrm>
          <a:off x="2577728" y="13845"/>
          <a:ext cx="2788071" cy="11467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 dirty="0">
              <a:latin typeface="Calibri" panose="020F0502020204030204" pitchFamily="34" charset="0"/>
              <a:cs typeface="Calibri" panose="020F0502020204030204" pitchFamily="34" charset="0"/>
            </a:rPr>
            <a:t>Septembre</a:t>
          </a:r>
        </a:p>
      </dsp:txBody>
      <dsp:txXfrm>
        <a:off x="3151106" y="13845"/>
        <a:ext cx="1641315" cy="1146756"/>
      </dsp:txXfrm>
    </dsp:sp>
    <dsp:sp modelId="{2326813B-E7A3-41DD-A7BF-915CF4E1A093}">
      <dsp:nvSpPr>
        <dsp:cNvPr id="0" name=""/>
        <dsp:cNvSpPr/>
      </dsp:nvSpPr>
      <dsp:spPr>
        <a:xfrm>
          <a:off x="2577728" y="1284242"/>
          <a:ext cx="2230457" cy="305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300" kern="1200" dirty="0">
              <a:latin typeface="Calibri" panose="020F0502020204030204" pitchFamily="34" charset="0"/>
              <a:cs typeface="Calibri" panose="020F0502020204030204" pitchFamily="34" charset="0"/>
            </a:rPr>
            <a:t>Présentation de ton Staff aux parents  + formulaires de rentrée (</a:t>
          </a:r>
          <a:r>
            <a:rPr lang="fr-BE" sz="2300" i="1" kern="1200" dirty="0">
              <a:latin typeface="Calibri" panose="020F0502020204030204" pitchFamily="34" charset="0"/>
              <a:cs typeface="Calibri" panose="020F0502020204030204" pitchFamily="34" charset="0"/>
            </a:rPr>
            <a:t>Fiche santé</a:t>
          </a:r>
          <a:r>
            <a:rPr lang="fr-BE" sz="2300" kern="1200" dirty="0">
              <a:latin typeface="Calibri" panose="020F0502020204030204" pitchFamily="34" charset="0"/>
              <a:cs typeface="Calibri" panose="020F0502020204030204" pitchFamily="34" charset="0"/>
            </a:rPr>
            <a:t>…)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300" kern="1200" dirty="0">
              <a:latin typeface="Calibri" panose="020F0502020204030204" pitchFamily="34" charset="0"/>
              <a:cs typeface="Calibri" panose="020F0502020204030204" pitchFamily="34" charset="0"/>
            </a:rPr>
            <a:t>JO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300" kern="1200" dirty="0" err="1">
              <a:latin typeface="Calibri" panose="020F0502020204030204" pitchFamily="34" charset="0"/>
              <a:cs typeface="Calibri" panose="020F0502020204030204" pitchFamily="34" charset="0"/>
            </a:rPr>
            <a:t>UniFor</a:t>
          </a:r>
          <a:endParaRPr lang="fr-BE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300" kern="1200" dirty="0">
              <a:latin typeface="Calibri" panose="020F0502020204030204" pitchFamily="34" charset="0"/>
              <a:cs typeface="Calibri" panose="020F0502020204030204" pitchFamily="34" charset="0"/>
            </a:rPr>
            <a:t>Projets Horizons</a:t>
          </a:r>
        </a:p>
      </dsp:txBody>
      <dsp:txXfrm>
        <a:off x="2577728" y="1284242"/>
        <a:ext cx="2230457" cy="3053250"/>
      </dsp:txXfrm>
    </dsp:sp>
    <dsp:sp modelId="{BBE7C8FE-A477-4301-80ED-6F08FE530A02}">
      <dsp:nvSpPr>
        <dsp:cNvPr id="0" name=""/>
        <dsp:cNvSpPr/>
      </dsp:nvSpPr>
      <dsp:spPr>
        <a:xfrm>
          <a:off x="5149799" y="13845"/>
          <a:ext cx="2788071" cy="11467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 dirty="0">
              <a:latin typeface="Calibri" panose="020F0502020204030204" pitchFamily="34" charset="0"/>
              <a:cs typeface="Calibri" panose="020F0502020204030204" pitchFamily="34" charset="0"/>
            </a:rPr>
            <a:t>Octobre</a:t>
          </a:r>
        </a:p>
      </dsp:txBody>
      <dsp:txXfrm>
        <a:off x="5723177" y="13845"/>
        <a:ext cx="1641315" cy="1146756"/>
      </dsp:txXfrm>
    </dsp:sp>
    <dsp:sp modelId="{5A259AD3-ADD2-4C6F-AA6E-0EF12725C852}">
      <dsp:nvSpPr>
        <dsp:cNvPr id="0" name=""/>
        <dsp:cNvSpPr/>
      </dsp:nvSpPr>
      <dsp:spPr>
        <a:xfrm>
          <a:off x="5149799" y="1284242"/>
          <a:ext cx="2230457" cy="305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300" kern="1200" dirty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r>
            <a:rPr lang="fr-BE" sz="2300" kern="1200" baseline="30000" dirty="0">
              <a:latin typeface="Calibri" panose="020F0502020204030204" pitchFamily="34" charset="0"/>
              <a:cs typeface="Calibri" panose="020F0502020204030204" pitchFamily="34" charset="0"/>
            </a:rPr>
            <a:t>er</a:t>
          </a:r>
          <a:r>
            <a:rPr lang="fr-BE" sz="23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BE" sz="2300" kern="1200" dirty="0" err="1">
              <a:latin typeface="Calibri" panose="020F0502020204030204" pitchFamily="34" charset="0"/>
              <a:cs typeface="Calibri" panose="020F0502020204030204" pitchFamily="34" charset="0"/>
            </a:rPr>
            <a:t>CCU</a:t>
          </a:r>
          <a:endParaRPr lang="fr-BE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300" kern="1200" dirty="0">
              <a:latin typeface="Calibri" panose="020F0502020204030204" pitchFamily="34" charset="0"/>
              <a:cs typeface="Calibri" panose="020F0502020204030204" pitchFamily="34" charset="0"/>
            </a:rPr>
            <a:t>Mise à jour des listings dans </a:t>
          </a:r>
          <a:r>
            <a:rPr lang="fr-BE" sz="2300" kern="1200" dirty="0" err="1">
              <a:latin typeface="Calibri" panose="020F0502020204030204" pitchFamily="34" charset="0"/>
              <a:cs typeface="Calibri" panose="020F0502020204030204" pitchFamily="34" charset="0"/>
            </a:rPr>
            <a:t>SCRIBe</a:t>
          </a:r>
          <a:endParaRPr lang="fr-BE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300" kern="1200" dirty="0">
              <a:latin typeface="Calibri" panose="020F0502020204030204" pitchFamily="34" charset="0"/>
              <a:cs typeface="Calibri" panose="020F0502020204030204" pitchFamily="34" charset="0"/>
            </a:rPr>
            <a:t>Acompte pour cotisations </a:t>
          </a:r>
        </a:p>
      </dsp:txBody>
      <dsp:txXfrm>
        <a:off x="5149799" y="1284242"/>
        <a:ext cx="2230457" cy="3053250"/>
      </dsp:txXfrm>
    </dsp:sp>
    <dsp:sp modelId="{D83D294C-3A8D-4F01-851D-261B903FCDBB}">
      <dsp:nvSpPr>
        <dsp:cNvPr id="0" name=""/>
        <dsp:cNvSpPr/>
      </dsp:nvSpPr>
      <dsp:spPr>
        <a:xfrm>
          <a:off x="7721871" y="13845"/>
          <a:ext cx="2788071" cy="11467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 dirty="0">
              <a:latin typeface="Calibri" panose="020F0502020204030204" pitchFamily="34" charset="0"/>
              <a:cs typeface="Calibri" panose="020F0502020204030204" pitchFamily="34" charset="0"/>
            </a:rPr>
            <a:t>Le 15 novembre au + tard</a:t>
          </a:r>
        </a:p>
      </dsp:txBody>
      <dsp:txXfrm>
        <a:off x="8295249" y="13845"/>
        <a:ext cx="1641315" cy="1146756"/>
      </dsp:txXfrm>
    </dsp:sp>
    <dsp:sp modelId="{E9A8E7DE-5945-4DA2-8167-EE1893581D82}">
      <dsp:nvSpPr>
        <dsp:cNvPr id="0" name=""/>
        <dsp:cNvSpPr/>
      </dsp:nvSpPr>
      <dsp:spPr>
        <a:xfrm>
          <a:off x="7767306" y="1284242"/>
          <a:ext cx="2139588" cy="305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300" kern="1200" dirty="0">
              <a:latin typeface="Calibri" panose="020F0502020204030204" pitchFamily="34" charset="0"/>
              <a:cs typeface="Calibri" panose="020F0502020204030204" pitchFamily="34" charset="0"/>
            </a:rPr>
            <a:t>Listing dans SCRIBe : fin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300" kern="1200" dirty="0">
              <a:latin typeface="Calibri" panose="020F0502020204030204" pitchFamily="34" charset="0"/>
              <a:cs typeface="Calibri" panose="020F0502020204030204" pitchFamily="34" charset="0"/>
            </a:rPr>
            <a:t>Formulaire </a:t>
          </a:r>
          <a:r>
            <a:rPr lang="fr-BE" sz="2300" i="1" kern="1200" dirty="0">
              <a:latin typeface="Calibri" panose="020F0502020204030204" pitchFamily="34" charset="0"/>
              <a:cs typeface="Calibri" panose="020F0502020204030204" pitchFamily="34" charset="0"/>
            </a:rPr>
            <a:t>Demande de subsides</a:t>
          </a:r>
          <a:r>
            <a:rPr lang="fr-BE" sz="230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BE" sz="2300" i="1" kern="1200" dirty="0">
              <a:latin typeface="Calibri" panose="020F0502020204030204" pitchFamily="34" charset="0"/>
              <a:cs typeface="Calibri" panose="020F0502020204030204" pitchFamily="34" charset="0"/>
            </a:rPr>
            <a:t>Infras</a:t>
          </a:r>
          <a:endParaRPr lang="fr-BE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767306" y="1284242"/>
        <a:ext cx="2139588" cy="3053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ED4F2-890C-4643-8478-71D0FBF1ABAF}">
      <dsp:nvSpPr>
        <dsp:cNvPr id="0" name=""/>
        <dsp:cNvSpPr/>
      </dsp:nvSpPr>
      <dsp:spPr>
        <a:xfrm>
          <a:off x="5656" y="311017"/>
          <a:ext cx="2788071" cy="11152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>
              <a:latin typeface="Calibri" panose="020F0502020204030204" pitchFamily="34" charset="0"/>
              <a:cs typeface="Calibri" panose="020F0502020204030204" pitchFamily="34" charset="0"/>
            </a:rPr>
            <a:t>Le 1</a:t>
          </a:r>
          <a:r>
            <a:rPr lang="fr-BE" sz="2500" kern="1200" baseline="30000" dirty="0">
              <a:latin typeface="Calibri" panose="020F0502020204030204" pitchFamily="34" charset="0"/>
              <a:cs typeface="Calibri" panose="020F0502020204030204" pitchFamily="34" charset="0"/>
            </a:rPr>
            <a:t>er</a:t>
          </a:r>
          <a:r>
            <a:rPr lang="fr-BE" sz="2500" kern="1200" dirty="0">
              <a:latin typeface="Calibri" panose="020F0502020204030204" pitchFamily="34" charset="0"/>
              <a:cs typeface="Calibri" panose="020F0502020204030204" pitchFamily="34" charset="0"/>
            </a:rPr>
            <a:t> décembre au + tard</a:t>
          </a:r>
        </a:p>
      </dsp:txBody>
      <dsp:txXfrm>
        <a:off x="563270" y="311017"/>
        <a:ext cx="1672843" cy="1115228"/>
      </dsp:txXfrm>
    </dsp:sp>
    <dsp:sp modelId="{04564DED-4B19-435C-B8BA-7C8597BCEF13}">
      <dsp:nvSpPr>
        <dsp:cNvPr id="0" name=""/>
        <dsp:cNvSpPr/>
      </dsp:nvSpPr>
      <dsp:spPr>
        <a:xfrm>
          <a:off x="5656" y="1565649"/>
          <a:ext cx="2230457" cy="247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500" kern="1200" dirty="0">
              <a:latin typeface="Calibri" panose="020F0502020204030204" pitchFamily="34" charset="0"/>
              <a:cs typeface="Calibri" panose="020F0502020204030204" pitchFamily="34" charset="0"/>
            </a:rPr>
            <a:t>Dossier </a:t>
          </a:r>
          <a:r>
            <a:rPr lang="fr-BE" sz="2500" i="1" kern="1200" dirty="0">
              <a:latin typeface="Calibri" panose="020F0502020204030204" pitchFamily="34" charset="0"/>
              <a:cs typeface="Calibri" panose="020F0502020204030204" pitchFamily="34" charset="0"/>
            </a:rPr>
            <a:t>Camp à l’étranger</a:t>
          </a:r>
          <a:r>
            <a:rPr lang="fr-BE" sz="2500" kern="1200" dirty="0">
              <a:latin typeface="Calibri" panose="020F0502020204030204" pitchFamily="34" charset="0"/>
              <a:cs typeface="Calibri" panose="020F0502020204030204" pitchFamily="34" charset="0"/>
            </a:rPr>
            <a:t> (hors Europe)</a:t>
          </a:r>
        </a:p>
      </dsp:txBody>
      <dsp:txXfrm>
        <a:off x="5656" y="1565649"/>
        <a:ext cx="2230457" cy="2474670"/>
      </dsp:txXfrm>
    </dsp:sp>
    <dsp:sp modelId="{3C2F3D54-A2D4-40C7-9F5D-2237ACC32F23}">
      <dsp:nvSpPr>
        <dsp:cNvPr id="0" name=""/>
        <dsp:cNvSpPr/>
      </dsp:nvSpPr>
      <dsp:spPr>
        <a:xfrm>
          <a:off x="2577728" y="311017"/>
          <a:ext cx="2788071" cy="11152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>
              <a:latin typeface="Calibri" panose="020F0502020204030204" pitchFamily="34" charset="0"/>
              <a:cs typeface="Calibri" panose="020F0502020204030204" pitchFamily="34" charset="0"/>
            </a:rPr>
            <a:t>Le 15 décembre au + tard</a:t>
          </a:r>
        </a:p>
      </dsp:txBody>
      <dsp:txXfrm>
        <a:off x="3135342" y="311017"/>
        <a:ext cx="1672843" cy="1115228"/>
      </dsp:txXfrm>
    </dsp:sp>
    <dsp:sp modelId="{A049D65B-1B37-46C7-B995-3B90C87B813E}">
      <dsp:nvSpPr>
        <dsp:cNvPr id="0" name=""/>
        <dsp:cNvSpPr/>
      </dsp:nvSpPr>
      <dsp:spPr>
        <a:xfrm>
          <a:off x="2577728" y="1565649"/>
          <a:ext cx="2230457" cy="247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500" i="0" kern="1200" dirty="0">
              <a:latin typeface="Calibri" panose="020F0502020204030204" pitchFamily="34" charset="0"/>
              <a:cs typeface="Calibri" panose="020F0502020204030204" pitchFamily="34" charset="0"/>
            </a:rPr>
            <a:t>Formulaire</a:t>
          </a:r>
          <a:r>
            <a:rPr lang="fr-BE" sz="2500" i="1" kern="1200" dirty="0">
              <a:latin typeface="Calibri" panose="020F0502020204030204" pitchFamily="34" charset="0"/>
              <a:cs typeface="Calibri" panose="020F0502020204030204" pitchFamily="34" charset="0"/>
            </a:rPr>
            <a:t> Demande de cotisation sociale</a:t>
          </a:r>
          <a:endParaRPr lang="fr-BE" sz="2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77728" y="1565649"/>
        <a:ext cx="2230457" cy="2474670"/>
      </dsp:txXfrm>
    </dsp:sp>
    <dsp:sp modelId="{7BC05BC2-C7D5-4C38-95C2-0C1580BF652C}">
      <dsp:nvSpPr>
        <dsp:cNvPr id="0" name=""/>
        <dsp:cNvSpPr/>
      </dsp:nvSpPr>
      <dsp:spPr>
        <a:xfrm>
          <a:off x="5149800" y="311017"/>
          <a:ext cx="2788071" cy="11152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>
              <a:latin typeface="Calibri" panose="020F0502020204030204" pitchFamily="34" charset="0"/>
              <a:cs typeface="Calibri" panose="020F0502020204030204" pitchFamily="34" charset="0"/>
            </a:rPr>
            <a:t>Janvier</a:t>
          </a:r>
        </a:p>
      </dsp:txBody>
      <dsp:txXfrm>
        <a:off x="5707414" y="311017"/>
        <a:ext cx="1672843" cy="1115228"/>
      </dsp:txXfrm>
    </dsp:sp>
    <dsp:sp modelId="{137E615D-CA81-4C83-B40B-7EC500640D15}">
      <dsp:nvSpPr>
        <dsp:cNvPr id="0" name=""/>
        <dsp:cNvSpPr/>
      </dsp:nvSpPr>
      <dsp:spPr>
        <a:xfrm>
          <a:off x="5149800" y="1565649"/>
          <a:ext cx="2230457" cy="247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500" kern="1200" dirty="0">
              <a:latin typeface="Calibri" panose="020F0502020204030204" pitchFamily="34" charset="0"/>
              <a:cs typeface="Calibri" panose="020F0502020204030204" pitchFamily="34" charset="0"/>
            </a:rPr>
            <a:t>Solde de la facture définitive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500" kern="1200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fr-BE" sz="2500" kern="1200" baseline="30000" dirty="0"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fr-BE" sz="25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BE" sz="2500" kern="1200" dirty="0" err="1">
              <a:latin typeface="Calibri" panose="020F0502020204030204" pitchFamily="34" charset="0"/>
              <a:cs typeface="Calibri" panose="020F0502020204030204" pitchFamily="34" charset="0"/>
            </a:rPr>
            <a:t>CCU</a:t>
          </a:r>
          <a:endParaRPr lang="fr-BE" sz="2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149800" y="1565649"/>
        <a:ext cx="2230457" cy="2474670"/>
      </dsp:txXfrm>
    </dsp:sp>
    <dsp:sp modelId="{1E6D798F-B52E-4947-AD92-515FAF73F358}">
      <dsp:nvSpPr>
        <dsp:cNvPr id="0" name=""/>
        <dsp:cNvSpPr/>
      </dsp:nvSpPr>
      <dsp:spPr>
        <a:xfrm>
          <a:off x="7721871" y="311017"/>
          <a:ext cx="2788071" cy="11152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>
              <a:latin typeface="Calibri" panose="020F0502020204030204" pitchFamily="34" charset="0"/>
              <a:cs typeface="Calibri" panose="020F0502020204030204" pitchFamily="34" charset="0"/>
            </a:rPr>
            <a:t>Le 15 janvier au + tard</a:t>
          </a:r>
        </a:p>
      </dsp:txBody>
      <dsp:txXfrm>
        <a:off x="8279485" y="311017"/>
        <a:ext cx="1672843" cy="1115228"/>
      </dsp:txXfrm>
    </dsp:sp>
    <dsp:sp modelId="{A71DB9D1-AFE9-42A1-BEF9-EE94BB901000}">
      <dsp:nvSpPr>
        <dsp:cNvPr id="0" name=""/>
        <dsp:cNvSpPr/>
      </dsp:nvSpPr>
      <dsp:spPr>
        <a:xfrm>
          <a:off x="7721871" y="1565649"/>
          <a:ext cx="2230457" cy="247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500" kern="1200" dirty="0">
              <a:latin typeface="Calibri" panose="020F0502020204030204" pitchFamily="34" charset="0"/>
              <a:cs typeface="Calibri" panose="020F0502020204030204" pitchFamily="34" charset="0"/>
            </a:rPr>
            <a:t>Clôture des comptes de 2019 : formulaire </a:t>
          </a:r>
          <a:r>
            <a:rPr lang="fr-BE" sz="2500" i="1" kern="1200" dirty="0">
              <a:latin typeface="Calibri" panose="020F0502020204030204" pitchFamily="34" charset="0"/>
              <a:cs typeface="Calibri" panose="020F0502020204030204" pitchFamily="34" charset="0"/>
            </a:rPr>
            <a:t>Bilan financier annuel de l’Unité</a:t>
          </a:r>
          <a:endParaRPr lang="fr-BE" sz="2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721871" y="1565649"/>
        <a:ext cx="2230457" cy="24746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80173-8BC5-4540-B64E-2C545C414E97}">
      <dsp:nvSpPr>
        <dsp:cNvPr id="0" name=""/>
        <dsp:cNvSpPr/>
      </dsp:nvSpPr>
      <dsp:spPr>
        <a:xfrm>
          <a:off x="5656" y="471692"/>
          <a:ext cx="2788071" cy="11152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>
              <a:latin typeface="Calibri" panose="020F0502020204030204" pitchFamily="34" charset="0"/>
              <a:cs typeface="Calibri" panose="020F0502020204030204" pitchFamily="34" charset="0"/>
            </a:rPr>
            <a:t>Fin janvier</a:t>
          </a:r>
        </a:p>
      </dsp:txBody>
      <dsp:txXfrm>
        <a:off x="563270" y="471692"/>
        <a:ext cx="1672843" cy="1115228"/>
      </dsp:txXfrm>
    </dsp:sp>
    <dsp:sp modelId="{127B1021-EA9A-4D30-A375-50D6DD5F0550}">
      <dsp:nvSpPr>
        <dsp:cNvPr id="0" name=""/>
        <dsp:cNvSpPr/>
      </dsp:nvSpPr>
      <dsp:spPr>
        <a:xfrm>
          <a:off x="5656" y="1726324"/>
          <a:ext cx="2230457" cy="215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500" kern="1200" dirty="0">
              <a:latin typeface="Calibri" panose="020F0502020204030204" pitchFamily="34" charset="0"/>
              <a:cs typeface="Calibri" panose="020F0502020204030204" pitchFamily="34" charset="0"/>
            </a:rPr>
            <a:t>Réflexion en Unité sur la relève des Staffs</a:t>
          </a:r>
        </a:p>
      </dsp:txBody>
      <dsp:txXfrm>
        <a:off x="5656" y="1726324"/>
        <a:ext cx="2230457" cy="2153320"/>
      </dsp:txXfrm>
    </dsp:sp>
    <dsp:sp modelId="{7B43F8BD-DE4E-4244-A805-9A894A9B6C86}">
      <dsp:nvSpPr>
        <dsp:cNvPr id="0" name=""/>
        <dsp:cNvSpPr/>
      </dsp:nvSpPr>
      <dsp:spPr>
        <a:xfrm>
          <a:off x="2577728" y="471692"/>
          <a:ext cx="2788071" cy="11152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>
              <a:latin typeface="Calibri" panose="020F0502020204030204" pitchFamily="34" charset="0"/>
              <a:cs typeface="Calibri" panose="020F0502020204030204" pitchFamily="34" charset="0"/>
            </a:rPr>
            <a:t>Après la facture de janvier</a:t>
          </a:r>
        </a:p>
      </dsp:txBody>
      <dsp:txXfrm>
        <a:off x="3135342" y="471692"/>
        <a:ext cx="1672843" cy="1115228"/>
      </dsp:txXfrm>
    </dsp:sp>
    <dsp:sp modelId="{0224CC84-250E-45AB-8BCB-EC37CF17EF82}">
      <dsp:nvSpPr>
        <dsp:cNvPr id="0" name=""/>
        <dsp:cNvSpPr/>
      </dsp:nvSpPr>
      <dsp:spPr>
        <a:xfrm>
          <a:off x="2577728" y="1726324"/>
          <a:ext cx="2230457" cy="215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500" kern="1200" dirty="0">
              <a:latin typeface="Calibri" panose="020F0502020204030204" pitchFamily="34" charset="0"/>
              <a:cs typeface="Calibri" panose="020F0502020204030204" pitchFamily="34" charset="0"/>
            </a:rPr>
            <a:t>Encode chaque nouveau dans </a:t>
          </a:r>
          <a:r>
            <a:rPr lang="fr-BE" sz="2500" kern="1200" dirty="0" err="1">
              <a:latin typeface="Calibri" panose="020F0502020204030204" pitchFamily="34" charset="0"/>
              <a:cs typeface="Calibri" panose="020F0502020204030204" pitchFamily="34" charset="0"/>
            </a:rPr>
            <a:t>SCRIBe</a:t>
          </a:r>
          <a:endParaRPr lang="fr-BE" sz="2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77728" y="1726324"/>
        <a:ext cx="2230457" cy="2153320"/>
      </dsp:txXfrm>
    </dsp:sp>
    <dsp:sp modelId="{D6065006-A23C-4319-ABA1-4C233D9D1E96}">
      <dsp:nvSpPr>
        <dsp:cNvPr id="0" name=""/>
        <dsp:cNvSpPr/>
      </dsp:nvSpPr>
      <dsp:spPr>
        <a:xfrm>
          <a:off x="5149800" y="471692"/>
          <a:ext cx="2788071" cy="11152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>
              <a:latin typeface="Calibri" panose="020F0502020204030204" pitchFamily="34" charset="0"/>
              <a:cs typeface="Calibri" panose="020F0502020204030204" pitchFamily="34" charset="0"/>
            </a:rPr>
            <a:t>Mars</a:t>
          </a:r>
        </a:p>
      </dsp:txBody>
      <dsp:txXfrm>
        <a:off x="5707414" y="471692"/>
        <a:ext cx="1672843" cy="1115228"/>
      </dsp:txXfrm>
    </dsp:sp>
    <dsp:sp modelId="{5AD1B039-7289-4D00-B05F-2550D6AB67B4}">
      <dsp:nvSpPr>
        <dsp:cNvPr id="0" name=""/>
        <dsp:cNvSpPr/>
      </dsp:nvSpPr>
      <dsp:spPr>
        <a:xfrm>
          <a:off x="5149800" y="1726324"/>
          <a:ext cx="2230457" cy="215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500" kern="1200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r>
            <a:rPr lang="fr-BE" sz="2500" kern="1200" baseline="30000" dirty="0"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fr-BE" sz="25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BE" sz="2500" kern="1200" dirty="0" err="1">
              <a:latin typeface="Calibri" panose="020F0502020204030204" pitchFamily="34" charset="0"/>
              <a:cs typeface="Calibri" panose="020F0502020204030204" pitchFamily="34" charset="0"/>
            </a:rPr>
            <a:t>CCU</a:t>
          </a:r>
          <a:endParaRPr lang="fr-BE" sz="2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149800" y="1726324"/>
        <a:ext cx="2230457" cy="2153320"/>
      </dsp:txXfrm>
    </dsp:sp>
    <dsp:sp modelId="{A80E5DC5-8C45-4176-8C65-3002C0BEF4EA}">
      <dsp:nvSpPr>
        <dsp:cNvPr id="0" name=""/>
        <dsp:cNvSpPr/>
      </dsp:nvSpPr>
      <dsp:spPr>
        <a:xfrm>
          <a:off x="7721871" y="471692"/>
          <a:ext cx="2788071" cy="11152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500" kern="1200" dirty="0">
              <a:latin typeface="Calibri" panose="020F0502020204030204" pitchFamily="34" charset="0"/>
              <a:cs typeface="Calibri" panose="020F0502020204030204" pitchFamily="34" charset="0"/>
            </a:rPr>
            <a:t>Le 1</a:t>
          </a:r>
          <a:r>
            <a:rPr lang="fr-BE" sz="2500" kern="1200" baseline="30000" dirty="0">
              <a:latin typeface="Calibri" panose="020F0502020204030204" pitchFamily="34" charset="0"/>
              <a:cs typeface="Calibri" panose="020F0502020204030204" pitchFamily="34" charset="0"/>
            </a:rPr>
            <a:t>er</a:t>
          </a:r>
          <a:r>
            <a:rPr lang="fr-BE" sz="2500" kern="1200" dirty="0">
              <a:latin typeface="Calibri" panose="020F0502020204030204" pitchFamily="34" charset="0"/>
              <a:cs typeface="Calibri" panose="020F0502020204030204" pitchFamily="34" charset="0"/>
            </a:rPr>
            <a:t> mars au + tard</a:t>
          </a:r>
        </a:p>
      </dsp:txBody>
      <dsp:txXfrm>
        <a:off x="8279485" y="471692"/>
        <a:ext cx="1672843" cy="1115228"/>
      </dsp:txXfrm>
    </dsp:sp>
    <dsp:sp modelId="{CC1B6D16-B563-415A-882B-D5E2C2607551}">
      <dsp:nvSpPr>
        <dsp:cNvPr id="0" name=""/>
        <dsp:cNvSpPr/>
      </dsp:nvSpPr>
      <dsp:spPr>
        <a:xfrm>
          <a:off x="7721871" y="1726324"/>
          <a:ext cx="2230457" cy="2153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500" kern="1200" dirty="0">
              <a:latin typeface="Calibri" panose="020F0502020204030204" pitchFamily="34" charset="0"/>
              <a:cs typeface="Calibri" panose="020F0502020204030204" pitchFamily="34" charset="0"/>
            </a:rPr>
            <a:t>Déclaration de camp dans SCRIBe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500" kern="1200" dirty="0">
              <a:latin typeface="Calibri" panose="020F0502020204030204" pitchFamily="34" charset="0"/>
              <a:cs typeface="Calibri" panose="020F0502020204030204" pitchFamily="34" charset="0"/>
            </a:rPr>
            <a:t>Dossier </a:t>
          </a:r>
          <a:r>
            <a:rPr lang="fr-BE" sz="2500" i="1" kern="1200" dirty="0">
              <a:latin typeface="Calibri" panose="020F0502020204030204" pitchFamily="34" charset="0"/>
              <a:cs typeface="Calibri" panose="020F0502020204030204" pitchFamily="34" charset="0"/>
            </a:rPr>
            <a:t>Camp à l’étranger </a:t>
          </a:r>
          <a:r>
            <a:rPr lang="fr-BE" sz="2500" kern="1200" dirty="0">
              <a:latin typeface="Calibri" panose="020F0502020204030204" pitchFamily="34" charset="0"/>
              <a:cs typeface="Calibri" panose="020F0502020204030204" pitchFamily="34" charset="0"/>
            </a:rPr>
            <a:t>(Europe)</a:t>
          </a:r>
        </a:p>
      </dsp:txBody>
      <dsp:txXfrm>
        <a:off x="7721871" y="1726324"/>
        <a:ext cx="2230457" cy="2153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B6F09-AE55-4A52-981B-3FCAE1F925AA}">
      <dsp:nvSpPr>
        <dsp:cNvPr id="0" name=""/>
        <dsp:cNvSpPr/>
      </dsp:nvSpPr>
      <dsp:spPr>
        <a:xfrm>
          <a:off x="4857" y="85278"/>
          <a:ext cx="2785536" cy="108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>
              <a:latin typeface="Calibri" panose="020F0502020204030204" pitchFamily="34" charset="0"/>
              <a:cs typeface="Calibri" panose="020F0502020204030204" pitchFamily="34" charset="0"/>
            </a:rPr>
            <a:t>Mars/avril</a:t>
          </a:r>
        </a:p>
      </dsp:txBody>
      <dsp:txXfrm>
        <a:off x="544857" y="85278"/>
        <a:ext cx="1705536" cy="1080000"/>
      </dsp:txXfrm>
    </dsp:sp>
    <dsp:sp modelId="{FEEC7BFA-DBB0-49FB-AB52-C84B4B709E33}">
      <dsp:nvSpPr>
        <dsp:cNvPr id="0" name=""/>
        <dsp:cNvSpPr/>
      </dsp:nvSpPr>
      <dsp:spPr>
        <a:xfrm>
          <a:off x="4857" y="1300278"/>
          <a:ext cx="2228429" cy="2965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>
              <a:latin typeface="Calibri" panose="020F0502020204030204" pitchFamily="34" charset="0"/>
              <a:cs typeface="Calibri" panose="020F0502020204030204" pitchFamily="34" charset="0"/>
            </a:rPr>
            <a:t>Rencontre des Staffs pour parler du camp et de la prépa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>
              <a:latin typeface="Calibri" panose="020F0502020204030204" pitchFamily="34" charset="0"/>
              <a:cs typeface="Calibri" panose="020F0502020204030204" pitchFamily="34" charset="0"/>
            </a:rPr>
            <a:t>Formulaire </a:t>
          </a:r>
          <a:r>
            <a:rPr lang="fr-BE" sz="2000" i="1" kern="1200" dirty="0">
              <a:latin typeface="Calibri" panose="020F0502020204030204" pitchFamily="34" charset="0"/>
              <a:cs typeface="Calibri" panose="020F0502020204030204" pitchFamily="34" charset="0"/>
            </a:rPr>
            <a:t>Attestation de frais de garde d’enfants </a:t>
          </a:r>
          <a:r>
            <a:rPr lang="fr-BE" sz="2000" i="0" kern="1200" dirty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fr-BE" sz="2000" kern="1200" dirty="0">
              <a:latin typeface="Calibri" panose="020F0502020204030204" pitchFamily="34" charset="0"/>
              <a:cs typeface="Calibri" panose="020F0502020204030204" pitchFamily="34" charset="0"/>
            </a:rPr>
            <a:t>pour les - de 12 ans)</a:t>
          </a:r>
        </a:p>
      </dsp:txBody>
      <dsp:txXfrm>
        <a:off x="4857" y="1300278"/>
        <a:ext cx="2228429" cy="2965781"/>
      </dsp:txXfrm>
    </dsp:sp>
    <dsp:sp modelId="{38F58DC3-C1F3-4150-9B36-6F2252C991E8}">
      <dsp:nvSpPr>
        <dsp:cNvPr id="0" name=""/>
        <dsp:cNvSpPr/>
      </dsp:nvSpPr>
      <dsp:spPr>
        <a:xfrm>
          <a:off x="2574394" y="85278"/>
          <a:ext cx="2785536" cy="108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>
              <a:latin typeface="Calibri" panose="020F0502020204030204" pitchFamily="34" charset="0"/>
              <a:cs typeface="Calibri" panose="020F0502020204030204" pitchFamily="34" charset="0"/>
            </a:rPr>
            <a:t>Mai</a:t>
          </a:r>
        </a:p>
      </dsp:txBody>
      <dsp:txXfrm>
        <a:off x="3114394" y="85278"/>
        <a:ext cx="1705536" cy="1080000"/>
      </dsp:txXfrm>
    </dsp:sp>
    <dsp:sp modelId="{15D235AA-3960-41C0-B24B-ADE15DA20CF3}">
      <dsp:nvSpPr>
        <dsp:cNvPr id="0" name=""/>
        <dsp:cNvSpPr/>
      </dsp:nvSpPr>
      <dsp:spPr>
        <a:xfrm>
          <a:off x="2574394" y="1300278"/>
          <a:ext cx="2228429" cy="2965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4</a:t>
          </a:r>
          <a:r>
            <a:rPr lang="fr-BE" sz="2000" kern="1200" baseline="30000" dirty="0" err="1"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fr-BE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BE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CCU</a:t>
          </a:r>
          <a:endParaRPr lang="fr-BE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i="0" kern="1200" dirty="0">
              <a:latin typeface="Calibri" panose="020F0502020204030204" pitchFamily="34" charset="0"/>
              <a:cs typeface="Calibri" panose="020F0502020204030204" pitchFamily="34" charset="0"/>
            </a:rPr>
            <a:t>Formulaire </a:t>
          </a:r>
          <a:r>
            <a:rPr lang="fr-BE" sz="2000" i="1" kern="1200" dirty="0">
              <a:latin typeface="Calibri" panose="020F0502020204030204" pitchFamily="34" charset="0"/>
              <a:cs typeface="Calibri" panose="020F0502020204030204" pitchFamily="34" charset="0"/>
            </a:rPr>
            <a:t>Convention pour l’accompagnement de stage pratique</a:t>
          </a:r>
          <a:endParaRPr lang="fr-BE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>
              <a:latin typeface="Calibri" panose="020F0502020204030204" pitchFamily="34" charset="0"/>
              <a:cs typeface="Calibri" panose="020F0502020204030204" pitchFamily="34" charset="0"/>
            </a:rPr>
            <a:t>Intendants et invités dans </a:t>
          </a:r>
          <a:r>
            <a:rPr lang="fr-BE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SCRIBe</a:t>
          </a:r>
          <a:endParaRPr lang="fr-BE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i="0" kern="1200" dirty="0">
              <a:latin typeface="Calibri" panose="020F0502020204030204" pitchFamily="34" charset="0"/>
              <a:cs typeface="Calibri" panose="020F0502020204030204" pitchFamily="34" charset="0"/>
            </a:rPr>
            <a:t>Formulaires</a:t>
          </a:r>
          <a:r>
            <a:rPr lang="fr-BE" sz="2000" i="1" kern="1200" dirty="0">
              <a:latin typeface="Calibri" panose="020F0502020204030204" pitchFamily="34" charset="0"/>
              <a:cs typeface="Calibri" panose="020F0502020204030204" pitchFamily="34" charset="0"/>
            </a:rPr>
            <a:t> Prépa et engagement de camp</a:t>
          </a:r>
        </a:p>
      </dsp:txBody>
      <dsp:txXfrm>
        <a:off x="2574394" y="1300278"/>
        <a:ext cx="2228429" cy="2965781"/>
      </dsp:txXfrm>
    </dsp:sp>
    <dsp:sp modelId="{EC3AAFC4-EFB5-4AA3-8478-833C147A3CF4}">
      <dsp:nvSpPr>
        <dsp:cNvPr id="0" name=""/>
        <dsp:cNvSpPr/>
      </dsp:nvSpPr>
      <dsp:spPr>
        <a:xfrm>
          <a:off x="5143930" y="85278"/>
          <a:ext cx="2785536" cy="108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>
              <a:latin typeface="Calibri" panose="020F0502020204030204" pitchFamily="34" charset="0"/>
              <a:cs typeface="Calibri" panose="020F0502020204030204" pitchFamily="34" charset="0"/>
            </a:rPr>
            <a:t>Mai-juin et fin aout</a:t>
          </a:r>
        </a:p>
      </dsp:txBody>
      <dsp:txXfrm>
        <a:off x="5683930" y="85278"/>
        <a:ext cx="1705536" cy="1080000"/>
      </dsp:txXfrm>
    </dsp:sp>
    <dsp:sp modelId="{D32EB443-1E4A-41DF-9906-E9D5B4D9AE20}">
      <dsp:nvSpPr>
        <dsp:cNvPr id="0" name=""/>
        <dsp:cNvSpPr/>
      </dsp:nvSpPr>
      <dsp:spPr>
        <a:xfrm>
          <a:off x="5143930" y="1300278"/>
          <a:ext cx="2228429" cy="2965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>
              <a:latin typeface="Calibri" panose="020F0502020204030204" pitchFamily="34" charset="0"/>
              <a:cs typeface="Calibri" panose="020F0502020204030204" pitchFamily="34" charset="0"/>
            </a:rPr>
            <a:t>Facture reprenant tous les membres inscrits récemment dans tes Groupes</a:t>
          </a:r>
        </a:p>
      </dsp:txBody>
      <dsp:txXfrm>
        <a:off x="5143930" y="1300278"/>
        <a:ext cx="2228429" cy="29657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CB27B-8B34-4DF6-A471-2B0A1D2A49BC}">
      <dsp:nvSpPr>
        <dsp:cNvPr id="0" name=""/>
        <dsp:cNvSpPr/>
      </dsp:nvSpPr>
      <dsp:spPr>
        <a:xfrm>
          <a:off x="4857" y="9923"/>
          <a:ext cx="2785536" cy="11142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 dirty="0">
              <a:latin typeface="Calibri" panose="020F0502020204030204" pitchFamily="34" charset="0"/>
              <a:cs typeface="Calibri" panose="020F0502020204030204" pitchFamily="34" charset="0"/>
            </a:rPr>
            <a:t>Pendant le camp</a:t>
          </a:r>
        </a:p>
      </dsp:txBody>
      <dsp:txXfrm>
        <a:off x="561964" y="9923"/>
        <a:ext cx="1671322" cy="1114214"/>
      </dsp:txXfrm>
    </dsp:sp>
    <dsp:sp modelId="{47C8CC92-9BB5-4633-A766-B1A88E3C0ADD}">
      <dsp:nvSpPr>
        <dsp:cNvPr id="0" name=""/>
        <dsp:cNvSpPr/>
      </dsp:nvSpPr>
      <dsp:spPr>
        <a:xfrm>
          <a:off x="4857" y="1263414"/>
          <a:ext cx="2228429" cy="307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400" kern="1200" dirty="0">
              <a:latin typeface="Calibri" panose="020F0502020204030204" pitchFamily="34" charset="0"/>
              <a:cs typeface="Calibri" panose="020F0502020204030204" pitchFamily="34" charset="0"/>
            </a:rPr>
            <a:t>Coordonnées du Staff d’U + numéro de la Cellule de Crise pour tous les Animateurs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400" kern="1200" dirty="0">
              <a:latin typeface="Calibri" panose="020F0502020204030204" pitchFamily="34" charset="0"/>
              <a:cs typeface="Calibri" panose="020F0502020204030204" pitchFamily="34" charset="0"/>
            </a:rPr>
            <a:t>Visite des camps de tous tes Groupes</a:t>
          </a:r>
        </a:p>
      </dsp:txBody>
      <dsp:txXfrm>
        <a:off x="4857" y="1263414"/>
        <a:ext cx="2228429" cy="3078000"/>
      </dsp:txXfrm>
    </dsp:sp>
    <dsp:sp modelId="{C6B124D1-B326-4362-8A70-2CCC67831222}">
      <dsp:nvSpPr>
        <dsp:cNvPr id="0" name=""/>
        <dsp:cNvSpPr/>
      </dsp:nvSpPr>
      <dsp:spPr>
        <a:xfrm>
          <a:off x="2574394" y="9923"/>
          <a:ext cx="2785536" cy="11142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 dirty="0">
              <a:latin typeface="Calibri" panose="020F0502020204030204" pitchFamily="34" charset="0"/>
              <a:cs typeface="Calibri" panose="020F0502020204030204" pitchFamily="34" charset="0"/>
            </a:rPr>
            <a:t>Dès la fin du camp</a:t>
          </a:r>
        </a:p>
      </dsp:txBody>
      <dsp:txXfrm>
        <a:off x="3131501" y="9923"/>
        <a:ext cx="1671322" cy="1114214"/>
      </dsp:txXfrm>
    </dsp:sp>
    <dsp:sp modelId="{6E34545C-A867-4A2A-990A-CA984A0D6EB1}">
      <dsp:nvSpPr>
        <dsp:cNvPr id="0" name=""/>
        <dsp:cNvSpPr/>
      </dsp:nvSpPr>
      <dsp:spPr>
        <a:xfrm>
          <a:off x="2574394" y="1263414"/>
          <a:ext cx="2228429" cy="307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400" i="0" kern="1200" dirty="0">
              <a:latin typeface="Calibri" panose="020F0502020204030204" pitchFamily="34" charset="0"/>
              <a:cs typeface="Calibri" panose="020F0502020204030204" pitchFamily="34" charset="0"/>
            </a:rPr>
            <a:t>Formulaire </a:t>
          </a:r>
          <a:r>
            <a:rPr lang="fr-BE" sz="2400" i="1" kern="1200" dirty="0">
              <a:latin typeface="Calibri" panose="020F0502020204030204" pitchFamily="34" charset="0"/>
              <a:cs typeface="Calibri" panose="020F0502020204030204" pitchFamily="34" charset="0"/>
            </a:rPr>
            <a:t>Évaluation de stage pratique</a:t>
          </a:r>
          <a:endParaRPr lang="fr-BE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74394" y="1263414"/>
        <a:ext cx="2228429" cy="3078000"/>
      </dsp:txXfrm>
    </dsp:sp>
    <dsp:sp modelId="{0DACFC4A-5189-44FB-A393-CC6D0B9C42A1}">
      <dsp:nvSpPr>
        <dsp:cNvPr id="0" name=""/>
        <dsp:cNvSpPr/>
      </dsp:nvSpPr>
      <dsp:spPr>
        <a:xfrm>
          <a:off x="5143930" y="9923"/>
          <a:ext cx="2785536" cy="11142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 dirty="0">
              <a:latin typeface="Calibri" panose="020F0502020204030204" pitchFamily="34" charset="0"/>
              <a:cs typeface="Calibri" panose="020F0502020204030204" pitchFamily="34" charset="0"/>
            </a:rPr>
            <a:t>Avant la rentrée Guide</a:t>
          </a:r>
        </a:p>
      </dsp:txBody>
      <dsp:txXfrm>
        <a:off x="5701037" y="9923"/>
        <a:ext cx="1671322" cy="1114214"/>
      </dsp:txXfrm>
    </dsp:sp>
    <dsp:sp modelId="{477DE226-393E-4B49-A0CB-6E032B061DB7}">
      <dsp:nvSpPr>
        <dsp:cNvPr id="0" name=""/>
        <dsp:cNvSpPr/>
      </dsp:nvSpPr>
      <dsp:spPr>
        <a:xfrm>
          <a:off x="5143930" y="1263414"/>
          <a:ext cx="2228429" cy="307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400" kern="1200" dirty="0">
              <a:latin typeface="Calibri" panose="020F0502020204030204" pitchFamily="34" charset="0"/>
              <a:cs typeface="Calibri" panose="020F0502020204030204" pitchFamily="34" charset="0"/>
            </a:rPr>
            <a:t>Topo des comptes de l’année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400" kern="1200" dirty="0">
              <a:latin typeface="Calibri" panose="020F0502020204030204" pitchFamily="34" charset="0"/>
              <a:cs typeface="Calibri" panose="020F0502020204030204" pitchFamily="34" charset="0"/>
            </a:rPr>
            <a:t>Évaluation du fonctionnement de l’Unité avec tes Animateurs</a:t>
          </a:r>
        </a:p>
      </dsp:txBody>
      <dsp:txXfrm>
        <a:off x="5143930" y="1263414"/>
        <a:ext cx="2228429" cy="3078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158DC-2473-4F8A-8F72-64898BC28A33}">
      <dsp:nvSpPr>
        <dsp:cNvPr id="0" name=""/>
        <dsp:cNvSpPr/>
      </dsp:nvSpPr>
      <dsp:spPr>
        <a:xfrm>
          <a:off x="0" y="80135"/>
          <a:ext cx="10515599" cy="2347559"/>
        </a:xfrm>
        <a:prstGeom prst="rightArrow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472B4-2A74-48FA-8FE8-B8107832FD9F}">
      <dsp:nvSpPr>
        <dsp:cNvPr id="0" name=""/>
        <dsp:cNvSpPr/>
      </dsp:nvSpPr>
      <dsp:spPr>
        <a:xfrm>
          <a:off x="7835422" y="1882808"/>
          <a:ext cx="1440246" cy="248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kern="1200" dirty="0">
              <a:latin typeface="Calibri" panose="020F0502020204030204" pitchFamily="34" charset="0"/>
              <a:cs typeface="Calibri" panose="020F0502020204030204" pitchFamily="34" charset="0"/>
            </a:rPr>
            <a:t>Uniquement si le premier stage pratique était un camp Nuton.</a:t>
          </a:r>
        </a:p>
      </dsp:txBody>
      <dsp:txXfrm>
        <a:off x="7835422" y="1882808"/>
        <a:ext cx="1440246" cy="2484000"/>
      </dsp:txXfrm>
    </dsp:sp>
    <dsp:sp modelId="{281E681B-BF10-49C1-8B0F-CEA7FB76DE31}">
      <dsp:nvSpPr>
        <dsp:cNvPr id="0" name=""/>
        <dsp:cNvSpPr/>
      </dsp:nvSpPr>
      <dsp:spPr>
        <a:xfrm>
          <a:off x="7841399" y="690923"/>
          <a:ext cx="1440246" cy="1173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(Stage pratique)</a:t>
          </a:r>
        </a:p>
      </dsp:txBody>
      <dsp:txXfrm>
        <a:off x="7841399" y="690923"/>
        <a:ext cx="1440246" cy="1173779"/>
      </dsp:txXfrm>
    </dsp:sp>
    <dsp:sp modelId="{CB7D19F3-DA0E-41E0-A558-54ADCFC0E905}">
      <dsp:nvSpPr>
        <dsp:cNvPr id="0" name=""/>
        <dsp:cNvSpPr/>
      </dsp:nvSpPr>
      <dsp:spPr>
        <a:xfrm>
          <a:off x="6295496" y="667025"/>
          <a:ext cx="1440246" cy="1173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Anim3</a:t>
          </a:r>
        </a:p>
      </dsp:txBody>
      <dsp:txXfrm>
        <a:off x="6295496" y="667025"/>
        <a:ext cx="1440246" cy="1173779"/>
      </dsp:txXfrm>
    </dsp:sp>
    <dsp:sp modelId="{9B34F116-4FF2-478B-B1FB-CB722D04981B}">
      <dsp:nvSpPr>
        <dsp:cNvPr id="0" name=""/>
        <dsp:cNvSpPr/>
      </dsp:nvSpPr>
      <dsp:spPr>
        <a:xfrm>
          <a:off x="4567199" y="1958183"/>
          <a:ext cx="1440246" cy="248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BE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67199" y="1958183"/>
        <a:ext cx="1440246" cy="2484000"/>
      </dsp:txXfrm>
    </dsp:sp>
    <dsp:sp modelId="{CEEEE352-E4AD-42F0-B914-16D8A9914481}">
      <dsp:nvSpPr>
        <dsp:cNvPr id="0" name=""/>
        <dsp:cNvSpPr/>
      </dsp:nvSpPr>
      <dsp:spPr>
        <a:xfrm>
          <a:off x="4567199" y="667025"/>
          <a:ext cx="1440246" cy="1173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Stage pratique</a:t>
          </a:r>
        </a:p>
      </dsp:txBody>
      <dsp:txXfrm>
        <a:off x="4567199" y="667025"/>
        <a:ext cx="1440246" cy="1173779"/>
      </dsp:txXfrm>
    </dsp:sp>
    <dsp:sp modelId="{B33A921B-695C-4FAA-B7EE-BAD56D7ED7B4}">
      <dsp:nvSpPr>
        <dsp:cNvPr id="0" name=""/>
        <dsp:cNvSpPr/>
      </dsp:nvSpPr>
      <dsp:spPr>
        <a:xfrm>
          <a:off x="2581617" y="1882808"/>
          <a:ext cx="1697777" cy="248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600" kern="1200" dirty="0">
              <a:latin typeface="Calibri" panose="020F0502020204030204" pitchFamily="34" charset="0"/>
              <a:cs typeface="Calibri" panose="020F0502020204030204" pitchFamily="34" charset="0"/>
            </a:rPr>
            <a:t>Il faut impérativement être </a:t>
          </a:r>
          <a:r>
            <a:rPr lang="fr-BE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Animateur</a:t>
          </a:r>
          <a:endParaRPr lang="fr-BE" sz="16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81617" y="1882808"/>
        <a:ext cx="1697777" cy="2484000"/>
      </dsp:txXfrm>
    </dsp:sp>
    <dsp:sp modelId="{16C7955A-C38A-4D5B-8F8B-96B242455ADB}">
      <dsp:nvSpPr>
        <dsp:cNvPr id="0" name=""/>
        <dsp:cNvSpPr/>
      </dsp:nvSpPr>
      <dsp:spPr>
        <a:xfrm>
          <a:off x="2710138" y="667025"/>
          <a:ext cx="1440246" cy="1173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Anim2</a:t>
          </a:r>
        </a:p>
      </dsp:txBody>
      <dsp:txXfrm>
        <a:off x="2710138" y="667025"/>
        <a:ext cx="1440246" cy="1173779"/>
      </dsp:txXfrm>
    </dsp:sp>
    <dsp:sp modelId="{EBD9E862-404E-4DFA-813D-212ADBCD21B5}">
      <dsp:nvSpPr>
        <dsp:cNvPr id="0" name=""/>
        <dsp:cNvSpPr/>
      </dsp:nvSpPr>
      <dsp:spPr>
        <a:xfrm>
          <a:off x="859730" y="1882808"/>
          <a:ext cx="1440246" cy="1784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FAn</a:t>
          </a:r>
          <a:r>
            <a:rPr lang="fr-BE" sz="1500" kern="1200" dirty="0">
              <a:latin typeface="Calibri" panose="020F0502020204030204" pitchFamily="34" charset="0"/>
              <a:cs typeface="Calibri" panose="020F0502020204030204" pitchFamily="34" charset="0"/>
            </a:rPr>
            <a:t> = futur Animateur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500" kern="1200" dirty="0">
              <a:latin typeface="Calibri" panose="020F0502020204030204" pitchFamily="34" charset="0"/>
              <a:cs typeface="Calibri" panose="020F0502020204030204" pitchFamily="34" charset="0"/>
            </a:rPr>
            <a:t>Anim = Animateur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500" kern="1200" dirty="0">
              <a:latin typeface="Calibri" panose="020F0502020204030204" pitchFamily="34" charset="0"/>
              <a:cs typeface="Calibri" panose="020F0502020204030204" pitchFamily="34" charset="0"/>
            </a:rPr>
            <a:t>Avoir </a:t>
          </a:r>
          <a:r>
            <a:rPr lang="fr-BE" sz="1500" b="1" kern="1200" dirty="0">
              <a:latin typeface="Calibri" panose="020F0502020204030204" pitchFamily="34" charset="0"/>
              <a:cs typeface="Calibri" panose="020F0502020204030204" pitchFamily="34" charset="0"/>
            </a:rPr>
            <a:t>min. 16 ans</a:t>
          </a:r>
          <a:r>
            <a:rPr lang="fr-BE" sz="1500" kern="1200" dirty="0">
              <a:latin typeface="Calibri" panose="020F0502020204030204" pitchFamily="34" charset="0"/>
              <a:cs typeface="Calibri" panose="020F0502020204030204" pitchFamily="34" charset="0"/>
            </a:rPr>
            <a:t> le premier jour de la Formation</a:t>
          </a:r>
        </a:p>
      </dsp:txBody>
      <dsp:txXfrm>
        <a:off x="859730" y="1882808"/>
        <a:ext cx="1440246" cy="1784803"/>
      </dsp:txXfrm>
    </dsp:sp>
    <dsp:sp modelId="{C6B241A5-0A7B-43AB-9D13-C3B1A54056AF}">
      <dsp:nvSpPr>
        <dsp:cNvPr id="0" name=""/>
        <dsp:cNvSpPr/>
      </dsp:nvSpPr>
      <dsp:spPr>
        <a:xfrm>
          <a:off x="853076" y="667025"/>
          <a:ext cx="1440246" cy="1173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FAn</a:t>
          </a:r>
          <a:r>
            <a:rPr lang="fr-BE" sz="1900" b="1" kern="1200" dirty="0">
              <a:latin typeface="Calibri" panose="020F0502020204030204" pitchFamily="34" charset="0"/>
              <a:cs typeface="Calibri" panose="020F0502020204030204" pitchFamily="34" charset="0"/>
            </a:rPr>
            <a:t> ou Anim1</a:t>
          </a:r>
        </a:p>
      </dsp:txBody>
      <dsp:txXfrm>
        <a:off x="853076" y="667025"/>
        <a:ext cx="1440246" cy="11737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9A8A9-CBB1-4AEE-8C4F-5E055911A711}">
      <dsp:nvSpPr>
        <dsp:cNvPr id="0" name=""/>
        <dsp:cNvSpPr/>
      </dsp:nvSpPr>
      <dsp:spPr>
        <a:xfrm>
          <a:off x="232844" y="5613"/>
          <a:ext cx="2052474" cy="205247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>
              <a:latin typeface="Calibri" panose="020F0502020204030204" pitchFamily="34" charset="0"/>
              <a:cs typeface="Calibri" panose="020F0502020204030204" pitchFamily="34" charset="0"/>
            </a:rPr>
            <a:t>À n’importe quel moment du parcours </a:t>
          </a:r>
        </a:p>
      </dsp:txBody>
      <dsp:txXfrm>
        <a:off x="519451" y="247644"/>
        <a:ext cx="1183408" cy="1568412"/>
      </dsp:txXfrm>
    </dsp:sp>
    <dsp:sp modelId="{B9A38C1A-6AFA-4269-A16C-6B9E06055E63}">
      <dsp:nvSpPr>
        <dsp:cNvPr id="0" name=""/>
        <dsp:cNvSpPr/>
      </dsp:nvSpPr>
      <dsp:spPr>
        <a:xfrm>
          <a:off x="1712105" y="5613"/>
          <a:ext cx="2052474" cy="205247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>
              <a:latin typeface="Calibri" panose="020F0502020204030204" pitchFamily="34" charset="0"/>
              <a:cs typeface="Calibri" panose="020F0502020204030204" pitchFamily="34" charset="0"/>
            </a:rPr>
            <a:t>une </a:t>
          </a:r>
          <a:r>
            <a:rPr lang="fr-BE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Carte Technique </a:t>
          </a:r>
          <a:r>
            <a:rPr lang="fr-BE" sz="1800" kern="1200" dirty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fr-BE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woodcraft</a:t>
          </a:r>
          <a:r>
            <a:rPr lang="fr-BE" sz="1800" kern="1200" dirty="0">
              <a:latin typeface="Calibri" panose="020F0502020204030204" pitchFamily="34" charset="0"/>
              <a:cs typeface="Calibri" panose="020F0502020204030204" pitchFamily="34" charset="0"/>
            </a:rPr>
            <a:t>, guitare, BEPS…) ou une </a:t>
          </a:r>
          <a:r>
            <a:rPr lang="fr-BE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UniFor</a:t>
          </a:r>
          <a:endParaRPr lang="fr-B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94564" y="247644"/>
        <a:ext cx="1183408" cy="15684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B9A46-6C99-408B-8B87-FA3C4593D339}">
      <dsp:nvSpPr>
        <dsp:cNvPr id="0" name=""/>
        <dsp:cNvSpPr/>
      </dsp:nvSpPr>
      <dsp:spPr>
        <a:xfrm>
          <a:off x="3419000" y="2182375"/>
          <a:ext cx="1658943" cy="1658943"/>
        </a:xfrm>
        <a:prstGeom prst="ellips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Ma participation dans le Mouvement ?</a:t>
          </a:r>
        </a:p>
      </dsp:txBody>
      <dsp:txXfrm>
        <a:off x="3661947" y="2425322"/>
        <a:ext cx="1173049" cy="1173049"/>
      </dsp:txXfrm>
    </dsp:sp>
    <dsp:sp modelId="{52E240F7-959C-4776-A66C-5F945FD62A44}">
      <dsp:nvSpPr>
        <dsp:cNvPr id="0" name=""/>
        <dsp:cNvSpPr/>
      </dsp:nvSpPr>
      <dsp:spPr>
        <a:xfrm rot="16200000">
          <a:off x="3998190" y="1914522"/>
          <a:ext cx="500562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500562" y="17571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500" kern="1200"/>
        </a:p>
      </dsp:txBody>
      <dsp:txXfrm>
        <a:off x="4235957" y="1919580"/>
        <a:ext cx="25028" cy="25028"/>
      </dsp:txXfrm>
    </dsp:sp>
    <dsp:sp modelId="{500EF1D6-6DF4-4E72-BE9F-FAD97A9164CB}">
      <dsp:nvSpPr>
        <dsp:cNvPr id="0" name=""/>
        <dsp:cNvSpPr/>
      </dsp:nvSpPr>
      <dsp:spPr>
        <a:xfrm>
          <a:off x="3419000" y="22869"/>
          <a:ext cx="1658943" cy="1658943"/>
        </a:xfrm>
        <a:prstGeom prst="ellips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>
              <a:latin typeface="Calibri" panose="020F0502020204030204" pitchFamily="34" charset="0"/>
              <a:cs typeface="Calibri" panose="020F0502020204030204" pitchFamily="34" charset="0"/>
            </a:rPr>
            <a:t>La Journée d’Ouverture (JO)</a:t>
          </a:r>
        </a:p>
      </dsp:txBody>
      <dsp:txXfrm>
        <a:off x="3661947" y="265816"/>
        <a:ext cx="1173049" cy="1173049"/>
      </dsp:txXfrm>
    </dsp:sp>
    <dsp:sp modelId="{3FA81457-8A5C-44E3-9BE7-68B68A089129}">
      <dsp:nvSpPr>
        <dsp:cNvPr id="0" name=""/>
        <dsp:cNvSpPr/>
      </dsp:nvSpPr>
      <dsp:spPr>
        <a:xfrm rot="19800000">
          <a:off x="4933284" y="2454399"/>
          <a:ext cx="500562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500562" y="17571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500" kern="1200"/>
        </a:p>
      </dsp:txBody>
      <dsp:txXfrm>
        <a:off x="5171051" y="2459456"/>
        <a:ext cx="25028" cy="25028"/>
      </dsp:txXfrm>
    </dsp:sp>
    <dsp:sp modelId="{7689C1C0-7452-4609-9E29-A23BFD6FAB44}">
      <dsp:nvSpPr>
        <dsp:cNvPr id="0" name=""/>
        <dsp:cNvSpPr/>
      </dsp:nvSpPr>
      <dsp:spPr>
        <a:xfrm>
          <a:off x="5289186" y="1102622"/>
          <a:ext cx="1658943" cy="1658943"/>
        </a:xfrm>
        <a:prstGeom prst="ellipse">
          <a:avLst/>
        </a:prstGeom>
        <a:solidFill>
          <a:schemeClr val="accent4">
            <a:shade val="80000"/>
            <a:hueOff val="15520"/>
            <a:satOff val="964"/>
            <a:lumOff val="35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>
              <a:latin typeface="Calibri" panose="020F0502020204030204" pitchFamily="34" charset="0"/>
              <a:cs typeface="Calibri" panose="020F0502020204030204" pitchFamily="34" charset="0"/>
            </a:rPr>
            <a:t>Le Conseil Cadres-CU (CCU)</a:t>
          </a:r>
        </a:p>
      </dsp:txBody>
      <dsp:txXfrm>
        <a:off x="5532133" y="1345569"/>
        <a:ext cx="1173049" cy="1173049"/>
      </dsp:txXfrm>
    </dsp:sp>
    <dsp:sp modelId="{0B2802F4-6D16-48B2-920F-59F403EFA1B3}">
      <dsp:nvSpPr>
        <dsp:cNvPr id="0" name=""/>
        <dsp:cNvSpPr/>
      </dsp:nvSpPr>
      <dsp:spPr>
        <a:xfrm rot="1800000">
          <a:off x="4933284" y="3534151"/>
          <a:ext cx="500562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500562" y="17571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500" kern="1200"/>
        </a:p>
      </dsp:txBody>
      <dsp:txXfrm>
        <a:off x="5171051" y="3539209"/>
        <a:ext cx="25028" cy="25028"/>
      </dsp:txXfrm>
    </dsp:sp>
    <dsp:sp modelId="{D27E02F0-AF33-4E2D-8A3F-62F320E1D2DD}">
      <dsp:nvSpPr>
        <dsp:cNvPr id="0" name=""/>
        <dsp:cNvSpPr/>
      </dsp:nvSpPr>
      <dsp:spPr>
        <a:xfrm>
          <a:off x="5289186" y="3262128"/>
          <a:ext cx="1658943" cy="1658943"/>
        </a:xfrm>
        <a:prstGeom prst="ellipse">
          <a:avLst/>
        </a:prstGeom>
        <a:solidFill>
          <a:schemeClr val="accent4">
            <a:shade val="80000"/>
            <a:hueOff val="31040"/>
            <a:satOff val="1928"/>
            <a:lumOff val="70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>
              <a:latin typeface="Calibri" panose="020F0502020204030204" pitchFamily="34" charset="0"/>
              <a:cs typeface="Calibri" panose="020F0502020204030204" pitchFamily="34" charset="0"/>
            </a:rPr>
            <a:t>La Formation des nouveaux Staffs d’Unité</a:t>
          </a:r>
        </a:p>
      </dsp:txBody>
      <dsp:txXfrm>
        <a:off x="5532133" y="3505075"/>
        <a:ext cx="1173049" cy="1173049"/>
      </dsp:txXfrm>
    </dsp:sp>
    <dsp:sp modelId="{783DB709-1960-4262-9695-DA3AD79B2D23}">
      <dsp:nvSpPr>
        <dsp:cNvPr id="0" name=""/>
        <dsp:cNvSpPr/>
      </dsp:nvSpPr>
      <dsp:spPr>
        <a:xfrm rot="5400000">
          <a:off x="3998190" y="4074028"/>
          <a:ext cx="500562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500562" y="17571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500" kern="1200"/>
        </a:p>
      </dsp:txBody>
      <dsp:txXfrm>
        <a:off x="4235957" y="4079085"/>
        <a:ext cx="25028" cy="25028"/>
      </dsp:txXfrm>
    </dsp:sp>
    <dsp:sp modelId="{3D63A43F-1D01-41BE-8F8F-B9215299F2B6}">
      <dsp:nvSpPr>
        <dsp:cNvPr id="0" name=""/>
        <dsp:cNvSpPr/>
      </dsp:nvSpPr>
      <dsp:spPr>
        <a:xfrm>
          <a:off x="3419000" y="4341880"/>
          <a:ext cx="1658943" cy="1658943"/>
        </a:xfrm>
        <a:prstGeom prst="ellipse">
          <a:avLst/>
        </a:prstGeom>
        <a:solidFill>
          <a:schemeClr val="accent4">
            <a:shade val="80000"/>
            <a:hueOff val="46561"/>
            <a:satOff val="2893"/>
            <a:lumOff val="106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>
              <a:latin typeface="Calibri" panose="020F0502020204030204" pitchFamily="34" charset="0"/>
              <a:cs typeface="Calibri" panose="020F0502020204030204" pitchFamily="34" charset="0"/>
            </a:rPr>
            <a:t>L’Université</a:t>
          </a:r>
        </a:p>
      </dsp:txBody>
      <dsp:txXfrm>
        <a:off x="3661947" y="4584827"/>
        <a:ext cx="1173049" cy="1173049"/>
      </dsp:txXfrm>
    </dsp:sp>
    <dsp:sp modelId="{E64FD9D9-A97C-4D04-AAEC-075BBFBC825F}">
      <dsp:nvSpPr>
        <dsp:cNvPr id="0" name=""/>
        <dsp:cNvSpPr/>
      </dsp:nvSpPr>
      <dsp:spPr>
        <a:xfrm rot="9000000">
          <a:off x="3063097" y="3534151"/>
          <a:ext cx="500562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500562" y="17571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500" kern="1200"/>
        </a:p>
      </dsp:txBody>
      <dsp:txXfrm rot="10800000">
        <a:off x="3300864" y="3539209"/>
        <a:ext cx="25028" cy="25028"/>
      </dsp:txXfrm>
    </dsp:sp>
    <dsp:sp modelId="{D61C0B15-8D58-4A3C-9F69-2EF4DFF9483A}">
      <dsp:nvSpPr>
        <dsp:cNvPr id="0" name=""/>
        <dsp:cNvSpPr/>
      </dsp:nvSpPr>
      <dsp:spPr>
        <a:xfrm>
          <a:off x="1548813" y="3262128"/>
          <a:ext cx="1658943" cy="1658943"/>
        </a:xfrm>
        <a:prstGeom prst="ellipse">
          <a:avLst/>
        </a:prstGeom>
        <a:solidFill>
          <a:schemeClr val="accent4">
            <a:shade val="80000"/>
            <a:hueOff val="62081"/>
            <a:satOff val="3857"/>
            <a:lumOff val="141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>
              <a:latin typeface="Calibri" panose="020F0502020204030204" pitchFamily="34" charset="0"/>
              <a:cs typeface="Calibri" panose="020F0502020204030204" pitchFamily="34" charset="0"/>
            </a:rPr>
            <a:t>L’Assemblée Générale (AG)</a:t>
          </a:r>
        </a:p>
      </dsp:txBody>
      <dsp:txXfrm>
        <a:off x="1791760" y="3505075"/>
        <a:ext cx="1173049" cy="1173049"/>
      </dsp:txXfrm>
    </dsp:sp>
    <dsp:sp modelId="{6295C027-9CAD-4388-8AA0-FC032D924B3F}">
      <dsp:nvSpPr>
        <dsp:cNvPr id="0" name=""/>
        <dsp:cNvSpPr/>
      </dsp:nvSpPr>
      <dsp:spPr>
        <a:xfrm rot="12600000">
          <a:off x="3063097" y="2454399"/>
          <a:ext cx="500562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500562" y="17571"/>
              </a:lnTo>
            </a:path>
          </a:pathLst>
        </a:cu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500" kern="1200"/>
        </a:p>
      </dsp:txBody>
      <dsp:txXfrm rot="10800000">
        <a:off x="3300864" y="2459456"/>
        <a:ext cx="25028" cy="25028"/>
      </dsp:txXfrm>
    </dsp:sp>
    <dsp:sp modelId="{D2607269-14C2-4611-9819-F0DDEA0CBE54}">
      <dsp:nvSpPr>
        <dsp:cNvPr id="0" name=""/>
        <dsp:cNvSpPr/>
      </dsp:nvSpPr>
      <dsp:spPr>
        <a:xfrm>
          <a:off x="1548813" y="1102622"/>
          <a:ext cx="1658943" cy="1658943"/>
        </a:xfrm>
        <a:prstGeom prst="ellipse">
          <a:avLst/>
        </a:prstGeom>
        <a:solidFill>
          <a:schemeClr val="accent4">
            <a:shade val="80000"/>
            <a:hueOff val="77601"/>
            <a:satOff val="4821"/>
            <a:lumOff val="177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>
              <a:latin typeface="Calibri" panose="020F0502020204030204" pitchFamily="34" charset="0"/>
              <a:cs typeface="Calibri" panose="020F0502020204030204" pitchFamily="34" charset="0"/>
            </a:rPr>
            <a:t>Les États Généraux (EG)</a:t>
          </a:r>
        </a:p>
      </dsp:txBody>
      <dsp:txXfrm>
        <a:off x="1791760" y="1345569"/>
        <a:ext cx="1173049" cy="1173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0AD40-D8C8-424A-BE8C-59D1CAD90642}" type="datetimeFigureOut">
              <a:rPr lang="fr-BE" smtClean="0"/>
              <a:t>15-12-21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D9387-A491-4D2B-956E-CB8BA625CE2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017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56458-8DA0-4510-A871-6BC6EA8CFC7A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29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8865C86-D235-4EFA-937F-69EFF900EF6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450" y="6395270"/>
            <a:ext cx="540000" cy="29034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698D3EE-15B5-4B84-8439-A28CDAEC95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61B261-D159-4A39-8F82-B3E89CC985F1}"/>
              </a:ext>
            </a:extLst>
          </p:cNvPr>
          <p:cNvSpPr/>
          <p:nvPr userDrawn="1"/>
        </p:nvSpPr>
        <p:spPr>
          <a:xfrm>
            <a:off x="0" y="951722"/>
            <a:ext cx="365125" cy="5906278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CB2A706-415F-4769-8429-E7AAAD669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111" y="3904861"/>
            <a:ext cx="6984381" cy="989786"/>
          </a:xfrm>
        </p:spPr>
        <p:txBody>
          <a:bodyPr anchor="b">
            <a:noAutofit/>
          </a:bodyPr>
          <a:lstStyle>
            <a:lvl1pPr algn="l">
              <a:defRPr sz="4800">
                <a:ln>
                  <a:noFill/>
                </a:ln>
                <a:solidFill>
                  <a:schemeClr val="bg1"/>
                </a:solidFill>
                <a:latin typeface="Liant" panose="0200060304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9A9029EA-1484-43F1-BBA6-2463708A8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111" y="5009821"/>
            <a:ext cx="5072796" cy="4396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Traditionell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7845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0B67BD-F466-4394-AB80-9BEA9670807A}"/>
              </a:ext>
            </a:extLst>
          </p:cNvPr>
          <p:cNvSpPr/>
          <p:nvPr userDrawn="1"/>
        </p:nvSpPr>
        <p:spPr>
          <a:xfrm>
            <a:off x="11933853" y="951722"/>
            <a:ext cx="258147" cy="5906278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84A2901-0D11-4876-84D8-28C03148F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079"/>
                </a:solidFill>
                <a:latin typeface="Liant" panose="0200060304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4A6CF4-33BF-4277-8062-758949A2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6617" y="6356350"/>
            <a:ext cx="2743200" cy="365125"/>
          </a:xfrm>
        </p:spPr>
        <p:txBody>
          <a:bodyPr/>
          <a:lstStyle/>
          <a:p>
            <a:fld id="{4239383C-8DE4-4D5B-89B2-13F8CD5D5B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041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A952F0-BB03-45C6-8D8C-B4F080F22411}"/>
              </a:ext>
            </a:extLst>
          </p:cNvPr>
          <p:cNvSpPr/>
          <p:nvPr userDrawn="1"/>
        </p:nvSpPr>
        <p:spPr>
          <a:xfrm>
            <a:off x="11933853" y="951722"/>
            <a:ext cx="258147" cy="5906278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0FAC66-57EC-4FF9-89CE-FBD348D7E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35948" y="6356350"/>
            <a:ext cx="2743200" cy="365125"/>
          </a:xfrm>
        </p:spPr>
        <p:txBody>
          <a:bodyPr/>
          <a:lstStyle/>
          <a:p>
            <a:fld id="{4239383C-8DE4-4D5B-89B2-13F8CD5D5B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5655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C4257-965C-4320-A853-3761B50959EC}"/>
              </a:ext>
            </a:extLst>
          </p:cNvPr>
          <p:cNvSpPr/>
          <p:nvPr userDrawn="1"/>
        </p:nvSpPr>
        <p:spPr>
          <a:xfrm>
            <a:off x="11933853" y="951722"/>
            <a:ext cx="258147" cy="5906278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366714-ACE6-43EA-B57D-ABA03A46D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solidFill>
                  <a:srgbClr val="004079"/>
                </a:solidFill>
                <a:latin typeface="Liant" panose="0200060304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F83B71-72D0-4261-A774-7B3C8AF6C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4079"/>
                </a:solidFill>
                <a:latin typeface="TraditionellSans" panose="02000506030000020004" pitchFamily="2" charset="0"/>
              </a:defRPr>
            </a:lvl1pPr>
            <a:lvl2pPr>
              <a:defRPr sz="2800">
                <a:solidFill>
                  <a:srgbClr val="004079"/>
                </a:solidFill>
                <a:latin typeface="TraditionellSans" panose="02000506030000020004" pitchFamily="2" charset="0"/>
              </a:defRPr>
            </a:lvl2pPr>
            <a:lvl3pPr>
              <a:defRPr sz="2400">
                <a:solidFill>
                  <a:srgbClr val="004079"/>
                </a:solidFill>
                <a:latin typeface="TraditionellSans" panose="02000506030000020004" pitchFamily="2" charset="0"/>
              </a:defRPr>
            </a:lvl3pPr>
            <a:lvl4pPr>
              <a:defRPr sz="2000">
                <a:solidFill>
                  <a:srgbClr val="004079"/>
                </a:solidFill>
                <a:latin typeface="TraditionellSans" panose="02000506030000020004" pitchFamily="2" charset="0"/>
              </a:defRPr>
            </a:lvl4pPr>
            <a:lvl5pPr>
              <a:defRPr sz="2000">
                <a:solidFill>
                  <a:srgbClr val="004079"/>
                </a:solidFill>
                <a:latin typeface="TraditionellSans" panose="0200050603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1ADAE0-192E-469D-A460-FB4C49254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4079"/>
                </a:solidFill>
                <a:latin typeface="TraditionellSans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EF2C27-8E98-40EF-B8C7-F9A4A3E8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6617" y="6356350"/>
            <a:ext cx="2743200" cy="365125"/>
          </a:xfrm>
        </p:spPr>
        <p:txBody>
          <a:bodyPr/>
          <a:lstStyle/>
          <a:p>
            <a:fld id="{4239383C-8DE4-4D5B-89B2-13F8CD5D5B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7867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04C170-403C-4198-8C41-72073C5C30D9}"/>
              </a:ext>
            </a:extLst>
          </p:cNvPr>
          <p:cNvSpPr/>
          <p:nvPr userDrawn="1"/>
        </p:nvSpPr>
        <p:spPr>
          <a:xfrm>
            <a:off x="11933853" y="951722"/>
            <a:ext cx="258147" cy="5906278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6E3515-364E-4602-BAB2-482A4D61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solidFill>
                  <a:srgbClr val="004079"/>
                </a:solidFill>
                <a:latin typeface="Liant" panose="0200060304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AE01A15-459A-415E-9929-739809125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407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080E71-F637-4A78-8CB5-591EC4564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4079"/>
                </a:solidFill>
                <a:latin typeface="TraditionellSans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9D7AE8-56A2-4D0E-887C-A6348D70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6617" y="6356350"/>
            <a:ext cx="2743200" cy="365125"/>
          </a:xfrm>
        </p:spPr>
        <p:txBody>
          <a:bodyPr/>
          <a:lstStyle/>
          <a:p>
            <a:fld id="{4239383C-8DE4-4D5B-89B2-13F8CD5D5B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8482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34E663-8F8B-400F-9CE2-0666D465B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476"/>
            <a:ext cx="12192000" cy="812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094177C-6BF7-4554-B1E4-F90B7DC9C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78" y="5178489"/>
            <a:ext cx="1548222" cy="832448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C16B6A1E-C242-4895-894B-DA747B6E7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925" y="5021151"/>
            <a:ext cx="6984381" cy="989786"/>
          </a:xfrm>
        </p:spPr>
        <p:txBody>
          <a:bodyPr anchor="b">
            <a:noAutofit/>
          </a:bodyPr>
          <a:lstStyle>
            <a:lvl1pPr algn="l">
              <a:defRPr sz="4800">
                <a:ln>
                  <a:noFill/>
                </a:ln>
                <a:solidFill>
                  <a:schemeClr val="tx1"/>
                </a:solidFill>
                <a:latin typeface="Liant" panose="0200060304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77183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+sous-titre">
    <p:bg>
      <p:bgPr>
        <a:solidFill>
          <a:srgbClr val="004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2A7976-6270-4FC4-9C79-3626FC699BC5}"/>
              </a:ext>
            </a:extLst>
          </p:cNvPr>
          <p:cNvSpPr/>
          <p:nvPr userDrawn="1"/>
        </p:nvSpPr>
        <p:spPr>
          <a:xfrm>
            <a:off x="0" y="951722"/>
            <a:ext cx="365125" cy="590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1241F0-3B5B-4D18-B126-3371764D3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0637"/>
            <a:ext cx="9144000" cy="1039325"/>
          </a:xfrm>
        </p:spPr>
        <p:txBody>
          <a:bodyPr anchor="b"/>
          <a:lstStyle>
            <a:lvl1pPr algn="ctr">
              <a:defRPr sz="6000">
                <a:ln>
                  <a:noFill/>
                </a:ln>
                <a:solidFill>
                  <a:schemeClr val="bg1"/>
                </a:solidFill>
                <a:latin typeface="Liant" panose="0200060304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139B95-A094-4F34-AF86-5E5661318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9602" y="3974123"/>
            <a:ext cx="5072796" cy="43961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raditionell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6086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re+sous-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2A7976-6270-4FC4-9C79-3626FC699BC5}"/>
              </a:ext>
            </a:extLst>
          </p:cNvPr>
          <p:cNvSpPr/>
          <p:nvPr userDrawn="1"/>
        </p:nvSpPr>
        <p:spPr>
          <a:xfrm>
            <a:off x="0" y="951722"/>
            <a:ext cx="365125" cy="590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1241F0-3B5B-4D18-B126-3371764D3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0637"/>
            <a:ext cx="9144000" cy="1039325"/>
          </a:xfrm>
        </p:spPr>
        <p:txBody>
          <a:bodyPr anchor="b"/>
          <a:lstStyle>
            <a:lvl1pPr algn="ctr">
              <a:defRPr sz="6000">
                <a:ln>
                  <a:noFill/>
                </a:ln>
                <a:solidFill>
                  <a:schemeClr val="bg1"/>
                </a:solidFill>
                <a:latin typeface="Liant" panose="0200060304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139B95-A094-4F34-AF86-5E5661318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9602" y="3974123"/>
            <a:ext cx="5072796" cy="43961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raditionell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8250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4C442C-1FA0-4C21-AD25-CD27B6A4229E}"/>
              </a:ext>
            </a:extLst>
          </p:cNvPr>
          <p:cNvSpPr/>
          <p:nvPr userDrawn="1"/>
        </p:nvSpPr>
        <p:spPr>
          <a:xfrm>
            <a:off x="0" y="951722"/>
            <a:ext cx="365125" cy="5906278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540D7C-D4E1-4312-9CA4-57CE6DD9E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06" y="2945790"/>
            <a:ext cx="10554188" cy="966421"/>
          </a:xfrm>
        </p:spPr>
        <p:txBody>
          <a:bodyPr anchor="b"/>
          <a:lstStyle>
            <a:lvl1pPr algn="ctr">
              <a:defRPr sz="6000">
                <a:solidFill>
                  <a:srgbClr val="004079"/>
                </a:solidFill>
                <a:latin typeface="Liant" panose="0200060304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3429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A0951E-D32A-49C1-870B-FB6BCE650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685"/>
            <a:ext cx="10515600" cy="1325563"/>
          </a:xfrm>
          <a:ln>
            <a:noFill/>
          </a:ln>
        </p:spPr>
        <p:txBody>
          <a:bodyPr/>
          <a:lstStyle>
            <a:lvl1pPr>
              <a:defRPr>
                <a:solidFill>
                  <a:srgbClr val="004079"/>
                </a:solidFill>
              </a:defRPr>
            </a:lvl1pPr>
          </a:lstStyle>
          <a:p>
            <a:r>
              <a:rPr lang="fr-FR" dirty="0"/>
              <a:t>Table des matières</a:t>
            </a:r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1555F2-908D-4E18-90FF-63509F608D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893888"/>
            <a:ext cx="7625614" cy="4964112"/>
          </a:xfr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36D4BE3-8429-4329-A371-19BC6F883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13" y="0"/>
            <a:ext cx="372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739A3E-2D39-4D57-8625-948899EA26E1}"/>
              </a:ext>
            </a:extLst>
          </p:cNvPr>
          <p:cNvSpPr/>
          <p:nvPr userDrawn="1"/>
        </p:nvSpPr>
        <p:spPr>
          <a:xfrm>
            <a:off x="11933853" y="951722"/>
            <a:ext cx="258147" cy="5906278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1C4AC20-B6EA-4CEA-9935-11FE56B151B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004079"/>
                </a:solidFill>
                <a:latin typeface="Liant" panose="0200060304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50D865-FF21-4221-ADA1-9A7C8898B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4079"/>
                </a:solidFill>
                <a:latin typeface="TraditionellSans" panose="02000506030000020004" pitchFamily="2" charset="0"/>
              </a:defRPr>
            </a:lvl1pPr>
            <a:lvl2pPr>
              <a:defRPr>
                <a:solidFill>
                  <a:srgbClr val="004079"/>
                </a:solidFill>
                <a:latin typeface="TraditionellSans" panose="02000506030000020004" pitchFamily="2" charset="0"/>
              </a:defRPr>
            </a:lvl2pPr>
            <a:lvl3pPr>
              <a:defRPr>
                <a:solidFill>
                  <a:srgbClr val="004079"/>
                </a:solidFill>
                <a:latin typeface="TraditionellSans" panose="02000506030000020004" pitchFamily="2" charset="0"/>
              </a:defRPr>
            </a:lvl3pPr>
            <a:lvl4pPr>
              <a:defRPr>
                <a:solidFill>
                  <a:srgbClr val="004079"/>
                </a:solidFill>
                <a:latin typeface="TraditionellSans" panose="02000506030000020004" pitchFamily="2" charset="0"/>
              </a:defRPr>
            </a:lvl4pPr>
            <a:lvl5pPr>
              <a:defRPr>
                <a:solidFill>
                  <a:srgbClr val="004079"/>
                </a:solidFill>
                <a:latin typeface="TraditionellSans" panose="02000506030000020004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FA0C44-5A90-4534-93BA-A79362FF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35948" y="6356350"/>
            <a:ext cx="2743200" cy="365125"/>
          </a:xfrm>
        </p:spPr>
        <p:txBody>
          <a:bodyPr/>
          <a:lstStyle/>
          <a:p>
            <a:fld id="{4239383C-8DE4-4D5B-89B2-13F8CD5D5B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532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+sous-tit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B72EBB-DFBA-404A-B573-C35AB16EE274}"/>
              </a:ext>
            </a:extLst>
          </p:cNvPr>
          <p:cNvSpPr/>
          <p:nvPr userDrawn="1"/>
        </p:nvSpPr>
        <p:spPr>
          <a:xfrm>
            <a:off x="11933853" y="951722"/>
            <a:ext cx="258147" cy="5906278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540D7C-D4E1-4312-9CA4-57CE6DD9E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rgbClr val="004079"/>
                </a:solidFill>
                <a:latin typeface="Liant" panose="0200060304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60C426-6827-40F1-85AA-B19C4B84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721469"/>
            <a:ext cx="10515600" cy="136818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4079"/>
                </a:solidFill>
                <a:latin typeface="TraditionellSans" panose="0200050603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E839E6-0997-40A6-A55D-CA68DE1D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6617" y="6356350"/>
            <a:ext cx="2743200" cy="365125"/>
          </a:xfrm>
        </p:spPr>
        <p:txBody>
          <a:bodyPr/>
          <a:lstStyle/>
          <a:p>
            <a:fld id="{4239383C-8DE4-4D5B-89B2-13F8CD5D5B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048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ED86E4-18F1-4C90-A844-94D144F8CD6F}"/>
              </a:ext>
            </a:extLst>
          </p:cNvPr>
          <p:cNvSpPr/>
          <p:nvPr userDrawn="1"/>
        </p:nvSpPr>
        <p:spPr>
          <a:xfrm>
            <a:off x="11933853" y="951722"/>
            <a:ext cx="258147" cy="5906278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CBCC7F-976D-41F1-B511-A4C2BDAC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079"/>
                </a:solidFill>
                <a:latin typeface="Liant" panose="0200060304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9AD56E-CC6E-4171-A46A-B16D303DB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004079"/>
                </a:solidFill>
                <a:latin typeface="TraditionellSans" panose="02000506030000020004" pitchFamily="2" charset="0"/>
              </a:defRPr>
            </a:lvl1pPr>
            <a:lvl2pPr>
              <a:defRPr>
                <a:solidFill>
                  <a:srgbClr val="004079"/>
                </a:solidFill>
                <a:latin typeface="TraditionellSans" panose="02000506030000020004" pitchFamily="2" charset="0"/>
              </a:defRPr>
            </a:lvl2pPr>
            <a:lvl3pPr>
              <a:defRPr>
                <a:solidFill>
                  <a:srgbClr val="004079"/>
                </a:solidFill>
                <a:latin typeface="TraditionellSans" panose="02000506030000020004" pitchFamily="2" charset="0"/>
              </a:defRPr>
            </a:lvl3pPr>
            <a:lvl4pPr>
              <a:defRPr>
                <a:solidFill>
                  <a:srgbClr val="004079"/>
                </a:solidFill>
                <a:latin typeface="TraditionellSans" panose="02000506030000020004" pitchFamily="2" charset="0"/>
              </a:defRPr>
            </a:lvl4pPr>
            <a:lvl5pPr>
              <a:defRPr>
                <a:solidFill>
                  <a:srgbClr val="004079"/>
                </a:solidFill>
                <a:latin typeface="TraditionellSans" panose="02000506030000020004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B99494-10A0-4E1D-8929-8D17DBF9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35948" y="6356350"/>
            <a:ext cx="2743200" cy="365125"/>
          </a:xfrm>
        </p:spPr>
        <p:txBody>
          <a:bodyPr/>
          <a:lstStyle/>
          <a:p>
            <a:fld id="{4239383C-8DE4-4D5B-89B2-13F8CD5D5BBE}" type="slidenum">
              <a:rPr lang="fr-BE" smtClean="0"/>
              <a:t>‹N°›</a:t>
            </a:fld>
            <a:endParaRPr lang="fr-BE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0DDFF64-BE19-4269-B831-1D5BAA14C5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7438" y="1825625"/>
            <a:ext cx="5181600" cy="4351338"/>
          </a:xfrm>
          <a:solidFill>
            <a:schemeClr val="tx1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9920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FD46871-C071-4A50-968F-8C0992874B7F}"/>
              </a:ext>
            </a:extLst>
          </p:cNvPr>
          <p:cNvSpPr/>
          <p:nvPr userDrawn="1"/>
        </p:nvSpPr>
        <p:spPr>
          <a:xfrm>
            <a:off x="11933853" y="951722"/>
            <a:ext cx="258147" cy="5906278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E433B5-09EA-4459-A3B0-C8C633232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4079"/>
                </a:solidFill>
                <a:latin typeface="Liant" panose="0200060304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8BB296-620B-43DC-833D-7A47CF57F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4307"/>
            <a:ext cx="5157787" cy="57076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9"/>
                </a:solidFill>
                <a:latin typeface="TraditionellSans" panose="0200050603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AD8877-89A6-4599-AFAB-8CAE89C44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01461"/>
            <a:ext cx="5157787" cy="3288201"/>
          </a:xfrm>
        </p:spPr>
        <p:txBody>
          <a:bodyPr/>
          <a:lstStyle>
            <a:lvl1pPr>
              <a:defRPr>
                <a:solidFill>
                  <a:srgbClr val="004079"/>
                </a:solidFill>
                <a:latin typeface="TraditionellSans" panose="02000506030000020004" pitchFamily="2" charset="0"/>
              </a:defRPr>
            </a:lvl1pPr>
            <a:lvl2pPr>
              <a:defRPr>
                <a:solidFill>
                  <a:srgbClr val="004079"/>
                </a:solidFill>
                <a:latin typeface="TraditionellSans" panose="02000506030000020004" pitchFamily="2" charset="0"/>
              </a:defRPr>
            </a:lvl2pPr>
            <a:lvl3pPr>
              <a:defRPr>
                <a:solidFill>
                  <a:srgbClr val="004079"/>
                </a:solidFill>
                <a:latin typeface="TraditionellSans" panose="02000506030000020004" pitchFamily="2" charset="0"/>
              </a:defRPr>
            </a:lvl3pPr>
            <a:lvl4pPr>
              <a:defRPr>
                <a:solidFill>
                  <a:srgbClr val="004079"/>
                </a:solidFill>
                <a:latin typeface="TraditionellSans" panose="02000506030000020004" pitchFamily="2" charset="0"/>
              </a:defRPr>
            </a:lvl4pPr>
            <a:lvl5pPr>
              <a:defRPr>
                <a:solidFill>
                  <a:srgbClr val="004079"/>
                </a:solidFill>
                <a:latin typeface="TraditionellSans" panose="02000506030000020004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D85E30-DCE1-4AE7-A060-4DA740DA0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4307"/>
            <a:ext cx="5183188" cy="57076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9"/>
                </a:solidFill>
                <a:latin typeface="TraditionellSans" panose="0200050603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FBC9484-8525-4DA0-8B90-650D24520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01461"/>
            <a:ext cx="5183188" cy="3288202"/>
          </a:xfrm>
        </p:spPr>
        <p:txBody>
          <a:bodyPr/>
          <a:lstStyle>
            <a:lvl1pPr>
              <a:defRPr>
                <a:solidFill>
                  <a:srgbClr val="004079"/>
                </a:solidFill>
                <a:latin typeface="TraditionellSans" panose="02000506030000020004" pitchFamily="2" charset="0"/>
              </a:defRPr>
            </a:lvl1pPr>
            <a:lvl2pPr>
              <a:defRPr>
                <a:solidFill>
                  <a:srgbClr val="004079"/>
                </a:solidFill>
                <a:latin typeface="TraditionellSans" panose="02000506030000020004" pitchFamily="2" charset="0"/>
              </a:defRPr>
            </a:lvl2pPr>
            <a:lvl3pPr>
              <a:defRPr>
                <a:solidFill>
                  <a:srgbClr val="004079"/>
                </a:solidFill>
                <a:latin typeface="TraditionellSans" panose="02000506030000020004" pitchFamily="2" charset="0"/>
              </a:defRPr>
            </a:lvl3pPr>
            <a:lvl4pPr>
              <a:defRPr>
                <a:solidFill>
                  <a:srgbClr val="004079"/>
                </a:solidFill>
                <a:latin typeface="TraditionellSans" panose="02000506030000020004" pitchFamily="2" charset="0"/>
              </a:defRPr>
            </a:lvl4pPr>
            <a:lvl5pPr>
              <a:defRPr>
                <a:solidFill>
                  <a:srgbClr val="004079"/>
                </a:solidFill>
                <a:latin typeface="TraditionellSans" panose="02000506030000020004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33E67C-DD31-4424-902A-E1E97A71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6617" y="6356350"/>
            <a:ext cx="2743200" cy="365125"/>
          </a:xfrm>
        </p:spPr>
        <p:txBody>
          <a:bodyPr/>
          <a:lstStyle/>
          <a:p>
            <a:fld id="{4239383C-8DE4-4D5B-89B2-13F8CD5D5B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521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CFB4078-1C0F-4AD6-BA32-70545C983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069EE4-8AD9-4346-B419-E82C532B0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7C3BB6-4819-4058-90F0-981C98BC9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986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chemeClr val="bg1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9383C-8DE4-4D5B-89B2-13F8CD5D5B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608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8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4079"/>
          </a:solidFill>
          <a:latin typeface="Liant" panose="02000603040000020004" pitchFamily="2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079"/>
          </a:solidFill>
          <a:latin typeface="TraditionellSans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079"/>
          </a:solidFill>
          <a:latin typeface="TraditionellSans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079"/>
          </a:solidFill>
          <a:latin typeface="TraditionellSans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07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079"/>
          </a:solidFill>
          <a:latin typeface="TraditionellSans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guides.be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A4A5E1-B2CC-4D80-9794-CEC6068F8A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Formation des nouveaux Staffs d’Unité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5CB4B3-03A1-4FE6-8D1B-2E775CFC5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>
                <a:latin typeface="Calibri" panose="020F0502020204030204" pitchFamily="34" charset="0"/>
                <a:cs typeface="Calibri" panose="020F0502020204030204" pitchFamily="34" charset="0"/>
              </a:rPr>
              <a:t>2021-2022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85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3070-F3C9-4BF3-B3C4-A421F831F5F4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8D7788A3-4C5A-4549-A8DB-A76D771F33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178300"/>
              </p:ext>
            </p:extLst>
          </p:nvPr>
        </p:nvGraphicFramePr>
        <p:xfrm>
          <a:off x="838200" y="12160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6781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3070-F3C9-4BF3-B3C4-A421F831F5F4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Espace réservé du contenu 2">
            <a:extLst>
              <a:ext uri="{FF2B5EF4-FFF2-40B4-BE49-F238E27FC236}">
                <a16:creationId xmlns:a16="http://schemas.microsoft.com/office/drawing/2014/main" id="{0FDC2A91-0567-4085-AE80-438DC81816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648494"/>
              </p:ext>
            </p:extLst>
          </p:nvPr>
        </p:nvGraphicFramePr>
        <p:xfrm>
          <a:off x="2128837" y="1873250"/>
          <a:ext cx="79343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6234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3070-F3C9-4BF3-B3C4-A421F831F5F4}" type="slidenum">
              <a:rPr lang="fr-FR" smtClean="0"/>
              <a:pPr/>
              <a:t>12</a:t>
            </a:fld>
            <a:endParaRPr lang="fr-FR"/>
          </a:p>
        </p:txBody>
      </p:sp>
      <p:graphicFrame>
        <p:nvGraphicFramePr>
          <p:cNvPr id="8" name="Espace réservé du contenu 2">
            <a:extLst>
              <a:ext uri="{FF2B5EF4-FFF2-40B4-BE49-F238E27FC236}">
                <a16:creationId xmlns:a16="http://schemas.microsoft.com/office/drawing/2014/main" id="{86FA9911-E7EE-4C14-A507-FA009D4E5C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932650"/>
              </p:ext>
            </p:extLst>
          </p:nvPr>
        </p:nvGraphicFramePr>
        <p:xfrm>
          <a:off x="2128837" y="1768475"/>
          <a:ext cx="79343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8860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26924"/>
              </p:ext>
            </p:extLst>
          </p:nvPr>
        </p:nvGraphicFramePr>
        <p:xfrm>
          <a:off x="838199" y="1428750"/>
          <a:ext cx="10515599" cy="4522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3070-F3C9-4BF3-B3C4-A421F831F5F4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285787747"/>
              </p:ext>
            </p:extLst>
          </p:nvPr>
        </p:nvGraphicFramePr>
        <p:xfrm>
          <a:off x="4097288" y="4211940"/>
          <a:ext cx="3997424" cy="2063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D8E02569-13F0-49AA-AC11-68E52561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Le parcours de Formation des Animateurs</a:t>
            </a:r>
          </a:p>
        </p:txBody>
      </p:sp>
    </p:spTree>
    <p:extLst>
      <p:ext uri="{BB962C8B-B14F-4D97-AF65-F5344CB8AC3E}">
        <p14:creationId xmlns:p14="http://schemas.microsoft.com/office/powerpoint/2010/main" val="398080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35560" y="476672"/>
            <a:ext cx="8229600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BE" b="1" dirty="0">
                <a:latin typeface="Calibri" panose="020F0502020204030204" pitchFamily="34" charset="0"/>
                <a:cs typeface="Calibri" panose="020F0502020204030204" pitchFamily="34" charset="0"/>
              </a:rPr>
              <a:t>En bref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sz="2600" dirty="0">
                <a:latin typeface="Calibri" panose="020F0502020204030204" pitchFamily="34" charset="0"/>
                <a:cs typeface="Calibri" panose="020F0502020204030204" pitchFamily="34" charset="0"/>
              </a:rPr>
              <a:t>150h de théorie + 150h de stage pratique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sz="2600" dirty="0">
                <a:latin typeface="Calibri" panose="020F0502020204030204" pitchFamily="34" charset="0"/>
                <a:cs typeface="Calibri" panose="020F0502020204030204" pitchFamily="34" charset="0"/>
              </a:rPr>
              <a:t>3 ans (36 mois) maximum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sz="2600" dirty="0">
                <a:latin typeface="Calibri" panose="020F0502020204030204" pitchFamily="34" charset="0"/>
                <a:cs typeface="Calibri" panose="020F0502020204030204" pitchFamily="34" charset="0"/>
              </a:rPr>
              <a:t>Inscription aux Formations via SCRIBe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BE" b="1" dirty="0">
                <a:latin typeface="Calibri" panose="020F0502020204030204" pitchFamily="34" charset="0"/>
                <a:cs typeface="Calibri" panose="020F0502020204030204" pitchFamily="34" charset="0"/>
              </a:rPr>
              <a:t>Stage pratique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sz="2600" dirty="0">
                <a:latin typeface="Calibri" panose="020F0502020204030204" pitchFamily="34" charset="0"/>
                <a:cs typeface="Calibri" panose="020F0502020204030204" pitchFamily="34" charset="0"/>
              </a:rPr>
              <a:t>Un camp Nuton = 75h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BE" sz="2600" dirty="0">
                <a:latin typeface="Calibri" panose="020F0502020204030204" pitchFamily="34" charset="0"/>
                <a:cs typeface="Calibri" panose="020F0502020204030204" pitchFamily="34" charset="0"/>
              </a:rPr>
              <a:t>    Un camp Lutin, Aventure ou Horizon = 150h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sz="2600" dirty="0">
                <a:latin typeface="Calibri" panose="020F0502020204030204" pitchFamily="34" charset="0"/>
                <a:cs typeface="Calibri" panose="020F0502020204030204" pitchFamily="34" charset="0"/>
              </a:rPr>
              <a:t>Participer à la </a:t>
            </a:r>
            <a:r>
              <a:rPr lang="fr-BE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totalité</a:t>
            </a:r>
            <a:r>
              <a:rPr lang="fr-BE" sz="2600" dirty="0">
                <a:latin typeface="Calibri" panose="020F0502020204030204" pitchFamily="34" charset="0"/>
                <a:cs typeface="Calibri" panose="020F0502020204030204" pitchFamily="34" charset="0"/>
              </a:rPr>
              <a:t> du camp en tant qu’</a:t>
            </a:r>
            <a:r>
              <a:rPr lang="fr-BE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Animateur</a:t>
            </a:r>
            <a:r>
              <a:rPr lang="fr-BE" sz="2600" dirty="0">
                <a:latin typeface="Calibri" panose="020F0502020204030204" pitchFamily="34" charset="0"/>
                <a:cs typeface="Calibri" panose="020F0502020204030204" pitchFamily="34" charset="0"/>
              </a:rPr>
              <a:t> (pas intendant)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sz="2600" dirty="0">
                <a:latin typeface="Calibri" panose="020F0502020204030204" pitchFamily="34" charset="0"/>
                <a:cs typeface="Calibri" panose="020F0502020204030204" pitchFamily="34" charset="0"/>
              </a:rPr>
              <a:t>À envoyer au Carrick : 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b="1" dirty="0">
                <a:latin typeface="Calibri" panose="020F0502020204030204" pitchFamily="34" charset="0"/>
                <a:cs typeface="Calibri" panose="020F0502020204030204" pitchFamily="34" charset="0"/>
              </a:rPr>
              <a:t>max. 1 mois avant le camp :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i="1" dirty="0">
                <a:latin typeface="Calibri" panose="020F0502020204030204" pitchFamily="34" charset="0"/>
                <a:cs typeface="Calibri" panose="020F0502020204030204" pitchFamily="34" charset="0"/>
              </a:rPr>
              <a:t>Convention pour l’accompagnement de stage pratique 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BE" b="1" dirty="0">
                <a:latin typeface="Calibri" panose="020F0502020204030204" pitchFamily="34" charset="0"/>
                <a:cs typeface="Calibri" panose="020F0502020204030204" pitchFamily="34" charset="0"/>
              </a:rPr>
              <a:t>max. 1 mois après le camp : </a:t>
            </a:r>
            <a:r>
              <a:rPr lang="fr-BE" i="1" dirty="0">
                <a:latin typeface="Calibri" panose="020F0502020204030204" pitchFamily="34" charset="0"/>
                <a:cs typeface="Calibri" panose="020F0502020204030204" pitchFamily="34" charset="0"/>
              </a:rPr>
              <a:t>Évaluation du stage pratique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3070-F3C9-4BF3-B3C4-A421F831F5F4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06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981200" y="1772817"/>
            <a:ext cx="8229600" cy="4353347"/>
          </a:xfrm>
        </p:spPr>
        <p:txBody>
          <a:bodyPr>
            <a:normAutofit/>
          </a:bodyPr>
          <a:lstStyle/>
          <a:p>
            <a:r>
              <a:rPr lang="fr-BE" sz="2200" dirty="0">
                <a:latin typeface="Calibri" panose="020F0502020204030204" pitchFamily="34" charset="0"/>
                <a:cs typeface="Calibri" panose="020F0502020204030204" pitchFamily="34" charset="0"/>
              </a:rPr>
              <a:t>Weekend de Formation organisé par le Staff d’Unité pour tous les Animateurs d’une même Unité.</a:t>
            </a:r>
          </a:p>
          <a:p>
            <a:r>
              <a:rPr lang="fr-BE" sz="2200" dirty="0">
                <a:latin typeface="Calibri" panose="020F0502020204030204" pitchFamily="34" charset="0"/>
                <a:cs typeface="Calibri" panose="020F0502020204030204" pitchFamily="34" charset="0"/>
              </a:rPr>
              <a:t>Doit être reconnue par la Fédération Wallonie-Bruxelles (FWB) pour entrer dans le parcours de Formation des Animateurs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 18h - l’UniFor remplace la Carte Technique</a:t>
            </a:r>
          </a:p>
          <a:p>
            <a:r>
              <a:rPr lang="fr-BE" sz="2200" dirty="0">
                <a:latin typeface="Calibri" panose="020F0502020204030204" pitchFamily="34" charset="0"/>
                <a:cs typeface="Calibri" panose="020F0502020204030204" pitchFamily="34" charset="0"/>
              </a:rPr>
              <a:t>Peut être subsidiée par la FWB</a:t>
            </a:r>
          </a:p>
          <a:p>
            <a:r>
              <a:rPr lang="fr-BE" sz="2200" dirty="0">
                <a:latin typeface="Calibri" panose="020F0502020204030204" pitchFamily="34" charset="0"/>
                <a:cs typeface="Calibri" panose="020F0502020204030204" pitchFamily="34" charset="0"/>
              </a:rPr>
              <a:t>Démarches administratives via SCRIBe</a:t>
            </a:r>
          </a:p>
          <a:p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3070-F3C9-4BF3-B3C4-A421F831F5F4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26713AB-BAB0-4CA6-858B-4EC498A1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UniFor : l’Unité en Formation</a:t>
            </a:r>
          </a:p>
        </p:txBody>
      </p:sp>
    </p:spTree>
    <p:extLst>
      <p:ext uri="{BB962C8B-B14F-4D97-AF65-F5344CB8AC3E}">
        <p14:creationId xmlns:p14="http://schemas.microsoft.com/office/powerpoint/2010/main" val="3504840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3070-F3C9-4BF3-B3C4-A421F831F5F4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D0D7968-B48F-47FC-A5E6-371C02977B33}"/>
              </a:ext>
            </a:extLst>
          </p:cNvPr>
          <p:cNvSpPr txBox="1">
            <a:spLocks/>
          </p:cNvSpPr>
          <p:nvPr/>
        </p:nvSpPr>
        <p:spPr>
          <a:xfrm>
            <a:off x="1990725" y="2005012"/>
            <a:ext cx="9239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4079"/>
                </a:solidFill>
                <a:latin typeface="TraditionellSans" panose="0200050603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4079"/>
                </a:solidFill>
                <a:latin typeface="TraditionellSans" panose="02000506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4079"/>
                </a:solidFill>
                <a:latin typeface="TraditionellSans" panose="02000506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079"/>
                </a:solidFill>
                <a:latin typeface="TraditionellSans" panose="02000506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079"/>
                </a:solidFill>
                <a:latin typeface="TraditionellSans" panose="0200050603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2400" b="1">
                <a:latin typeface="Calibri" panose="020F0502020204030204" pitchFamily="34" charset="0"/>
                <a:cs typeface="Calibri" panose="020F0502020204030204" pitchFamily="34" charset="0"/>
              </a:rPr>
              <a:t>4 conditions pour que l’UniFor soit reconnue et subsidiée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BE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BE" sz="2200">
                <a:latin typeface="Calibri" panose="020F0502020204030204" pitchFamily="34" charset="0"/>
                <a:cs typeface="Calibri" panose="020F0502020204030204" pitchFamily="34" charset="0"/>
              </a:rPr>
              <a:t>Le weekend se déroule du vendredi soir au dimanche soir (2 nuits).</a:t>
            </a:r>
          </a:p>
          <a:p>
            <a:pPr lvl="1"/>
            <a:r>
              <a:rPr lang="fr-BE" sz="2200">
                <a:latin typeface="Calibri" panose="020F0502020204030204" pitchFamily="34" charset="0"/>
                <a:cs typeface="Calibri" panose="020F0502020204030204" pitchFamily="34" charset="0"/>
              </a:rPr>
              <a:t>Les normes d’encadrement sont respectées.</a:t>
            </a:r>
          </a:p>
          <a:p>
            <a:pPr lvl="1"/>
            <a:r>
              <a:rPr lang="fr-BE" sz="2200">
                <a:latin typeface="Calibri" panose="020F0502020204030204" pitchFamily="34" charset="0"/>
                <a:cs typeface="Calibri" panose="020F0502020204030204" pitchFamily="34" charset="0"/>
              </a:rPr>
              <a:t>Les délais administratifs sont respectés.</a:t>
            </a:r>
          </a:p>
          <a:p>
            <a:pPr lvl="1"/>
            <a:r>
              <a:rPr lang="fr-BE" sz="2200">
                <a:latin typeface="Calibri" panose="020F0502020204030204" pitchFamily="34" charset="0"/>
                <a:cs typeface="Calibri" panose="020F0502020204030204" pitchFamily="34" charset="0"/>
              </a:rPr>
              <a:t>Les activités sont formatives.</a:t>
            </a:r>
          </a:p>
          <a:p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89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836611" y="860303"/>
            <a:ext cx="5157787" cy="5707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Normes d’encadrement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836610" y="1784899"/>
            <a:ext cx="5157787" cy="3288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8 à 23 participants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2 Formateurs dont 1 breveté</a:t>
            </a:r>
          </a:p>
          <a:p>
            <a:pPr marL="0" indent="0">
              <a:buNone/>
            </a:pP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24 à 31 participants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3 Formateurs dont 2 brevetés</a:t>
            </a:r>
          </a:p>
          <a:p>
            <a:pPr marL="0" indent="0">
              <a:buNone/>
            </a:pP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32 à 40 participants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4 Formateurs dont 2 brevetés</a:t>
            </a:r>
          </a:p>
          <a:p>
            <a:pPr marL="0" indent="0">
              <a:buNone/>
            </a:pP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/!\ il faut un brevet d’Animateur reconnu par la FWB (Guides, les Scouts, J&amp;S…)</a:t>
            </a:r>
          </a:p>
          <a:p>
            <a:pPr marL="0" indent="0"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pas d’assimilation, pas de brevet de Formateur</a:t>
            </a:r>
          </a:p>
          <a:p>
            <a:pPr marL="0" indent="0">
              <a:buNone/>
            </a:pPr>
            <a:endParaRPr lang="fr-B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3"/>
          </p:nvPr>
        </p:nvSpPr>
        <p:spPr>
          <a:xfrm>
            <a:off x="6172200" y="860302"/>
            <a:ext cx="5183188" cy="5707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Délais administratifs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4"/>
          </p:nvPr>
        </p:nvSpPr>
        <p:spPr>
          <a:xfrm>
            <a:off x="6197605" y="1784899"/>
            <a:ext cx="5183188" cy="32882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Min. 7 semaines avant le WE</a:t>
            </a:r>
          </a:p>
          <a:p>
            <a:pPr marL="0" indent="0"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- Annoncer l’UniFor (SCRIBe)</a:t>
            </a:r>
          </a:p>
          <a:p>
            <a:pPr marL="0" indent="0">
              <a:buNone/>
            </a:pP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Max. 7 jours après le WE</a:t>
            </a:r>
          </a:p>
          <a:p>
            <a:pPr marL="0" indent="0"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- Actualiser la liste de participants et Formateurs (SCRIBe)</a:t>
            </a:r>
          </a:p>
          <a:p>
            <a:pPr marL="0" indent="0">
              <a:buNone/>
            </a:pP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Max. 1 mois après le WE</a:t>
            </a:r>
          </a:p>
          <a:p>
            <a:pPr marL="0" indent="0"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- Évaluation (SCRIBe)</a:t>
            </a:r>
          </a:p>
          <a:p>
            <a:pPr marL="0" indent="0"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- Récapitulatif des dépenses (SCRIBe) + envoi des justificatifs (Carrick)</a:t>
            </a:r>
          </a:p>
          <a:p>
            <a:pPr marL="0" indent="0">
              <a:buNone/>
            </a:pP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/!\ pas de justificatifs avec alcool, cadeaux, cinquième repas...</a:t>
            </a:r>
          </a:p>
          <a:p>
            <a:pPr marL="0" indent="0"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uniquement justificatifs pour nourriture, locaux et matériel de Formation</a:t>
            </a:r>
          </a:p>
          <a:p>
            <a:pPr marL="0" indent="0">
              <a:buNone/>
            </a:pP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3070-F3C9-4BF3-B3C4-A421F831F5F4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046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3070-F3C9-4BF3-B3C4-A421F831F5F4}" type="slidenum">
              <a:rPr lang="fr-FR" smtClean="0"/>
              <a:pPr/>
              <a:t>18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160105"/>
              </p:ext>
            </p:extLst>
          </p:nvPr>
        </p:nvGraphicFramePr>
        <p:xfrm>
          <a:off x="1994812" y="1379024"/>
          <a:ext cx="8415725" cy="5342451"/>
        </p:xfrm>
        <a:graphic>
          <a:graphicData uri="http://schemas.openxmlformats.org/drawingml/2006/table">
            <a:tbl>
              <a:tblPr firstRow="1" firstCol="1">
                <a:tableStyleId>{68D230F3-CF80-4859-8CE7-A43EE81993B5}</a:tableStyleId>
              </a:tblPr>
              <a:tblGrid>
                <a:gridCol w="1215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8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1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2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Branche</a:t>
                      </a: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NUTONS</a:t>
                      </a: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LUTINS</a:t>
                      </a: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AVENTURES</a:t>
                      </a: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HORIZONS</a:t>
                      </a: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ROUTIERS</a:t>
                      </a: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8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BE" sz="8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BE" sz="8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BE" sz="8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BE" sz="8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BE" sz="8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Âge</a:t>
                      </a: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5-7 ans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8-11 ans</a:t>
                      </a:r>
                      <a:endParaRPr lang="fr-BE" sz="1000" kern="5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12-15 ans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16-17 ans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ans et +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Groupe</a:t>
                      </a: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Chaumière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Ronde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Compagnie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Chaine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Route</a:t>
                      </a:r>
                      <a:endParaRPr lang="fr-BE" sz="1000" kern="5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Vie en équipe</a:t>
                      </a: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Vie en Chaumière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 de petits groupes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Sizaines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Sentier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Patrouilles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Relais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Vie en Chaine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Vie en Route</a:t>
                      </a:r>
                      <a:endParaRPr lang="fr-BE" sz="1000" kern="5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0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 construire</a:t>
                      </a: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personnellement</a:t>
                      </a: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 dans le groupe</a:t>
                      </a: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Apprendre l’autonomie</a:t>
                      </a:r>
                      <a:endParaRPr lang="fr-BE" sz="1000" kern="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Découvrir la vie en groupe</a:t>
                      </a:r>
                      <a:endParaRPr lang="fr-BE" sz="1000" kern="5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 découvrir soi-même, ses capacités et ses limites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S’ouvrir aux autres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S’accepter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Vivre en équipe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Assumer une responsabilité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S’ouvrir au monde extérieur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Réaliser des projets en Chaine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S’engager dans la société</a:t>
                      </a:r>
                      <a:endParaRPr lang="fr-BE" sz="1000" kern="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Agir activement pour améliorer le monde</a:t>
                      </a:r>
                      <a:endParaRPr lang="fr-BE" sz="1000" kern="5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8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Méthode et outils pédagogiques</a:t>
                      </a: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 messages de la forêt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i="1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Grand livre des Nutons</a:t>
                      </a:r>
                      <a:endParaRPr lang="fr-BE" sz="1000" i="1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 Lutin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Carnet du Sentier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Badges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Carnet de l’Aventure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Contrées 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Badges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 une valeur choisie par le groupe comme point de progression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85548" marR="85548" marT="42774" marB="427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Engagement</a:t>
                      </a: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 d’engagement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Promesse Lutin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Promesse Aventure</a:t>
                      </a:r>
                      <a:endParaRPr lang="fr-BE" sz="1000" kern="5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L’Engagement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85548" marR="85548" marT="42774" marB="427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Loi</a:t>
                      </a: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 Règles d’Or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Loi Guide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Charte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Charte Route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Devise</a:t>
                      </a:r>
                      <a:endParaRPr lang="fr-BE" sz="1000" kern="5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Ami de tous</a:t>
                      </a:r>
                      <a:endParaRPr lang="fr-BE" sz="1000" kern="5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notre mieux</a:t>
                      </a:r>
                      <a:endParaRPr lang="fr-BE" sz="1000" kern="5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Toujours prêt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Entreprendre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Servir</a:t>
                      </a:r>
                      <a:endParaRPr lang="fr-BE" sz="1000" kern="50" dirty="0"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4405" marR="544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347" y="1764583"/>
            <a:ext cx="1228571" cy="125714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073" y="1764583"/>
            <a:ext cx="1238095" cy="128571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809" y="1784823"/>
            <a:ext cx="1247619" cy="126666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887" y="1784823"/>
            <a:ext cx="1238095" cy="124761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689" y="1807440"/>
            <a:ext cx="1190476" cy="1200000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F6B0ABA1-72CC-4D77-97DF-7B2103E4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Les méthodes de Branche</a:t>
            </a:r>
          </a:p>
        </p:txBody>
      </p:sp>
    </p:spTree>
    <p:extLst>
      <p:ext uri="{BB962C8B-B14F-4D97-AF65-F5344CB8AC3E}">
        <p14:creationId xmlns:p14="http://schemas.microsoft.com/office/powerpoint/2010/main" val="1306622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>
            <a:extLst>
              <a:ext uri="{FF2B5EF4-FFF2-40B4-BE49-F238E27FC236}">
                <a16:creationId xmlns:a16="http://schemas.microsoft.com/office/drawing/2014/main" id="{F1F5D681-F3E9-4449-8181-558AFB25F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Structure du Mouvement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21B4ED7-BC9B-4ADE-9FF3-13DFABC85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520398"/>
            <a:ext cx="5157787" cy="570767"/>
          </a:xfrm>
        </p:spPr>
        <p:txBody>
          <a:bodyPr/>
          <a:lstStyle/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Instances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3070-F3C9-4BF3-B3C4-A421F831F5F4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8" name="Espace réservé du contenu 8">
            <a:extLst>
              <a:ext uri="{FF2B5EF4-FFF2-40B4-BE49-F238E27FC236}">
                <a16:creationId xmlns:a16="http://schemas.microsoft.com/office/drawing/2014/main" id="{78DCB58B-2524-4F1F-910C-62CDEFA54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5"/>
          <a:stretch/>
        </p:blipFill>
        <p:spPr>
          <a:xfrm>
            <a:off x="2236194" y="2345916"/>
            <a:ext cx="7719612" cy="384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7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E224BF-60F9-4A73-BE0B-A61C1DC3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Les rôles du Staff d’Unité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120ADE3E-86D2-4885-A408-3B885805A9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7065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3070-F3C9-4BF3-B3C4-A421F831F5F4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35">
            <a:extLst>
              <a:ext uri="{FF2B5EF4-FFF2-40B4-BE49-F238E27FC236}">
                <a16:creationId xmlns:a16="http://schemas.microsoft.com/office/drawing/2014/main" id="{026C5889-108A-42C3-8E75-410162918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Tout le Mouvement</a:t>
            </a:r>
          </a:p>
        </p:txBody>
      </p:sp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CCE0BAC0-E334-4D10-B5DD-36FAF790A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94" y="1825625"/>
            <a:ext cx="7719612" cy="4351338"/>
          </a:xfrm>
        </p:spPr>
      </p:pic>
    </p:spTree>
    <p:extLst>
      <p:ext uri="{BB962C8B-B14F-4D97-AF65-F5344CB8AC3E}">
        <p14:creationId xmlns:p14="http://schemas.microsoft.com/office/powerpoint/2010/main" val="3388917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CF25AC6-6D66-47E6-8A21-97BFE5A8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400" b="1" dirty="0">
                <a:latin typeface="Calibri" panose="020F0502020204030204" pitchFamily="34" charset="0"/>
                <a:cs typeface="Calibri" panose="020F0502020204030204" pitchFamily="34" charset="0"/>
              </a:rPr>
              <a:t>Belgique &amp; International</a:t>
            </a:r>
            <a:br>
              <a:rPr lang="fr-BE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B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3070-F3C9-4BF3-B3C4-A421F831F5F4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Rounded Rectangle 17"/>
          <p:cNvSpPr/>
          <p:nvPr/>
        </p:nvSpPr>
        <p:spPr>
          <a:xfrm>
            <a:off x="8877875" y="4460554"/>
            <a:ext cx="1152128" cy="143573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Guides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16"/>
          <p:cNvSpPr/>
          <p:nvPr/>
        </p:nvSpPr>
        <p:spPr>
          <a:xfrm>
            <a:off x="2532703" y="4476792"/>
            <a:ext cx="1308363" cy="143573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7" name="Straight Connector 15"/>
          <p:cNvCxnSpPr/>
          <p:nvPr/>
        </p:nvCxnSpPr>
        <p:spPr>
          <a:xfrm flipH="1">
            <a:off x="8437360" y="3085223"/>
            <a:ext cx="648073" cy="117112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3540814" y="3023817"/>
            <a:ext cx="504056" cy="123252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5"/>
          <p:cNvSpPr txBox="1"/>
          <p:nvPr/>
        </p:nvSpPr>
        <p:spPr>
          <a:xfrm>
            <a:off x="4144437" y="3450268"/>
            <a:ext cx="430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Guidisme &amp; Scoutisme en Belgique (</a:t>
            </a:r>
            <a:r>
              <a:rPr lang="fr-BE" sz="2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GSB</a:t>
            </a:r>
            <a:r>
              <a:rPr lang="fr-BE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0" name="Straight Connector 7"/>
          <p:cNvCxnSpPr/>
          <p:nvPr/>
        </p:nvCxnSpPr>
        <p:spPr>
          <a:xfrm>
            <a:off x="8760296" y="4400362"/>
            <a:ext cx="0" cy="151216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8"/>
          <p:cNvCxnSpPr/>
          <p:nvPr/>
        </p:nvCxnSpPr>
        <p:spPr>
          <a:xfrm>
            <a:off x="3900854" y="4429885"/>
            <a:ext cx="0" cy="151216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Snip Diagonal Corner Rectangle 9"/>
          <p:cNvSpPr/>
          <p:nvPr/>
        </p:nvSpPr>
        <p:spPr>
          <a:xfrm>
            <a:off x="1956638" y="1703000"/>
            <a:ext cx="2880320" cy="1452973"/>
          </a:xfrm>
          <a:prstGeom prst="snip2Diag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Organisation Mondiale du Mouvement Scout</a:t>
            </a:r>
          </a:p>
          <a:p>
            <a:pPr algn="ctr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(OMMS)</a:t>
            </a:r>
          </a:p>
        </p:txBody>
      </p:sp>
      <p:sp>
        <p:nvSpPr>
          <p:cNvPr id="13" name="Round Diagonal Corner Rectangle 10"/>
          <p:cNvSpPr/>
          <p:nvPr/>
        </p:nvSpPr>
        <p:spPr>
          <a:xfrm>
            <a:off x="7429246" y="1867269"/>
            <a:ext cx="3024336" cy="1236948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Association Mondiale des Guides &amp; Éclaireuses </a:t>
            </a:r>
          </a:p>
          <a:p>
            <a:pPr algn="ctr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(AMGE)</a:t>
            </a:r>
          </a:p>
        </p:txBody>
      </p:sp>
      <p:sp>
        <p:nvSpPr>
          <p:cNvPr id="14" name="Rounded Rectangle 6"/>
          <p:cNvSpPr/>
          <p:nvPr/>
        </p:nvSpPr>
        <p:spPr>
          <a:xfrm>
            <a:off x="4044870" y="4688393"/>
            <a:ext cx="4629200" cy="111687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9000">
                <a:srgbClr val="C59EE2">
                  <a:alpha val="0"/>
                  <a:lumMod val="0"/>
                  <a:lumOff val="100000"/>
                </a:srgbClr>
              </a:gs>
              <a:gs pos="100000">
                <a:schemeClr val="tx2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2460694" y="4287210"/>
            <a:ext cx="7750106" cy="195010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1612900" algn="l"/>
                <a:tab pos="6992938" algn="r"/>
              </a:tabLst>
            </a:pP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	Scouts &amp;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Gidsen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Vlanderen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(SGV)	</a:t>
            </a:r>
            <a:endParaRPr lang="fr-BE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1612900" algn="l"/>
              </a:tabLst>
            </a:pP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Les Scouts	FOS Open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Scouting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(FOS)	</a:t>
            </a:r>
          </a:p>
          <a:p>
            <a:pPr>
              <a:tabLst>
                <a:tab pos="1612900" algn="l"/>
              </a:tabLst>
            </a:pP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	Scouts &amp; Guides Pluralistes (SGP)</a:t>
            </a:r>
          </a:p>
        </p:txBody>
      </p:sp>
    </p:spTree>
    <p:extLst>
      <p:ext uri="{BB962C8B-B14F-4D97-AF65-F5344CB8AC3E}">
        <p14:creationId xmlns:p14="http://schemas.microsoft.com/office/powerpoint/2010/main" val="4224206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269E6C1-2A1F-4302-9A34-B9B10D55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Qui me soutient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55B126-F8C9-4426-B4F2-FB65E5EFD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L’Équipe de Région</a:t>
            </a:r>
          </a:p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La Présidente Fédérale et l’Équipe Fédérale</a:t>
            </a:r>
          </a:p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Le Carrick</a:t>
            </a:r>
          </a:p>
          <a:p>
            <a:pPr lvl="1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info@guides.be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02 538 40 70</a:t>
            </a:r>
          </a:p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Le Domaine de </a:t>
            </a:r>
            <a:r>
              <a:rPr lang="fr-BE" dirty="0" err="1">
                <a:latin typeface="Calibri" panose="020F0502020204030204" pitchFamily="34" charset="0"/>
                <a:cs typeface="Calibri" panose="020F0502020204030204" pitchFamily="34" charset="0"/>
              </a:rPr>
              <a:t>Mozet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3070-F3C9-4BF3-B3C4-A421F831F5F4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750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3070-F3C9-4BF3-B3C4-A421F831F5F4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18680626"/>
              </p:ext>
            </p:extLst>
          </p:nvPr>
        </p:nvGraphicFramePr>
        <p:xfrm>
          <a:off x="1919536" y="332656"/>
          <a:ext cx="8496944" cy="6023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36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8B9A46-6C99-408B-8B87-FA3C4593D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E240F7-959C-4776-A66C-5F945FD62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0EF1D6-6DF4-4E72-BE9F-FAD97A916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A81457-8A5C-44E3-9BE7-68B68A089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9C1C0-7452-4609-9E29-A23BFD6FA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2802F4-6D16-48B2-920F-59F403EFA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7E02F0-AF33-4E2D-8A3F-62F320E1D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3DB709-1960-4262-9695-DA3AD79B2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63A43F-1D01-41BE-8F8F-B9215299F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4FD9D9-A97C-4D04-AAEC-075BBFBC8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1C0B15-8D58-4A3C-9F69-2EF4DFF94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5C027-9CAD-4388-8AA0-FC032D924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607269-14C2-4611-9819-F0DDEA0CB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AtOnc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bleau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916394"/>
              </p:ext>
            </p:extLst>
          </p:nvPr>
        </p:nvGraphicFramePr>
        <p:xfrm>
          <a:off x="1981200" y="1426495"/>
          <a:ext cx="8229600" cy="5241393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1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cap="non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Le Staff Aventure s’est disputé, il faut gérer le conflit.</a:t>
                      </a:r>
                      <a:endParaRPr lang="fr-BE" sz="1800" b="0" kern="1200" cap="none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cap="non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Le Staff Nuton a besoin d’une explication sur le </a:t>
                      </a:r>
                      <a:r>
                        <a:rPr lang="fr-BE" sz="1800" i="1" kern="1200" cap="non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Grand livre des Nutons</a:t>
                      </a:r>
                      <a:r>
                        <a:rPr lang="fr-BE" sz="1800" kern="1200" cap="non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fr-BE" sz="1800" b="0" kern="1200" cap="none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cap="non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Un Staff consomme trop d’alcool.</a:t>
                      </a:r>
                      <a:endParaRPr lang="fr-BE" sz="1800" b="0" kern="1200" cap="none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cap="non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Un Staff constate qu’un enfant est maltraité.</a:t>
                      </a:r>
                      <a:endParaRPr lang="fr-BE" sz="1800" b="0" kern="1200" cap="none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cap="non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Je cherche des endroits de camp.</a:t>
                      </a:r>
                      <a:endParaRPr lang="fr-BE" sz="1800" b="0" kern="1200" cap="none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cap="non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Un Nuton a un accident lors d’une réunion.</a:t>
                      </a:r>
                      <a:endParaRPr lang="fr-BE" sz="1800" b="0" kern="1200" cap="none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cap="non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 Le trésorier ne reçoit pas ses revues.</a:t>
                      </a:r>
                      <a:endParaRPr lang="fr-BE" sz="1800" b="0" kern="1200" cap="none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cap="non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 Je souhaite emprunter un kit de visibilité des Guides pour ma fête d’Unité.</a:t>
                      </a:r>
                      <a:endParaRPr lang="fr-BE" sz="1800" b="0" kern="1200" cap="none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cap="non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 Mes Animateurs doivent se former, mais je ne connais pas le parcours de Formation.</a:t>
                      </a:r>
                      <a:endParaRPr lang="fr-BE" sz="1800" b="0" kern="1200" cap="none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cap="non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 Je me demande ce que je peux organiser lors de mon </a:t>
                      </a:r>
                      <a:r>
                        <a:rPr lang="fr-BE" sz="1800" kern="1200" cap="none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UniFor</a:t>
                      </a:r>
                      <a:r>
                        <a:rPr lang="fr-BE" sz="1800" kern="1200" cap="non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fr-BE" sz="1800" b="0" kern="1200" cap="none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7822B67E-7AA7-4C3E-BDDF-6A4C8251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Où trouver de l’aide si…</a:t>
            </a:r>
          </a:p>
        </p:txBody>
      </p:sp>
    </p:spTree>
    <p:extLst>
      <p:ext uri="{BB962C8B-B14F-4D97-AF65-F5344CB8AC3E}">
        <p14:creationId xmlns:p14="http://schemas.microsoft.com/office/powerpoint/2010/main" val="3847385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bleau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330087"/>
              </p:ext>
            </p:extLst>
          </p:nvPr>
        </p:nvGraphicFramePr>
        <p:xfrm>
          <a:off x="1919536" y="692696"/>
          <a:ext cx="8291264" cy="5500620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8291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cap="non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 Mon mot de passe ne fonctionne pas sur </a:t>
                      </a:r>
                      <a:r>
                        <a:rPr lang="fr-BE" sz="1800" kern="1200" cap="none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SCRIBe</a:t>
                      </a:r>
                      <a:r>
                        <a:rPr lang="fr-BE" sz="1800" kern="1200" cap="non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fr-BE" sz="1800" b="0" kern="1200" cap="none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cap="non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 Je cherche le formulaire d’agrément de l’ONE.</a:t>
                      </a:r>
                      <a:endParaRPr lang="fr-BE" sz="1800" b="0" kern="1200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cap="non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 J’aimerais transmettre des photos d’une activité d’Unité pour les publications Guides.</a:t>
                      </a:r>
                      <a:endParaRPr lang="fr-BE" sz="1800" b="0" kern="1200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cap="non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 J’ai une question concernant les facturations.</a:t>
                      </a:r>
                      <a:endParaRPr lang="fr-BE" sz="1800" b="0" kern="1200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cap="non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 Je dois ouvrir un compte d’Unité.</a:t>
                      </a:r>
                      <a:endParaRPr lang="fr-BE" sz="1800" b="0" kern="1200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cap="non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 Mes Horizons veulent partir à l’étranger.</a:t>
                      </a:r>
                      <a:endParaRPr lang="fr-BE" sz="1800" b="0" kern="1200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cap="non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 Des nouveaux sont arrivés en janvier, je dois les affilier.</a:t>
                      </a:r>
                      <a:endParaRPr lang="fr-BE" sz="1800" b="0" kern="1200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cap="non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 Certains parents ont des difficultés à payer la cotisation.</a:t>
                      </a:r>
                      <a:endParaRPr lang="fr-BE" sz="1800" b="0" kern="1200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cap="non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 La préparation de camp me semble peu réfléchie.</a:t>
                      </a:r>
                      <a:endParaRPr lang="fr-BE" sz="1800" b="0" kern="1200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cap="non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 Je cherche des Formateurs pour mon UniFor.</a:t>
                      </a:r>
                      <a:endParaRPr lang="fr-BE" sz="1800" b="0" kern="1200" cap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079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3070-F3C9-4BF3-B3C4-A421F831F5F4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015816"/>
              </p:ext>
            </p:extLst>
          </p:nvPr>
        </p:nvGraphicFramePr>
        <p:xfrm>
          <a:off x="1847528" y="1632266"/>
          <a:ext cx="8496944" cy="4883318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0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Guidisme permet la progression dans et par le groupe.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Guidisme repose sur l’action bénévole.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Guidisme est un mouvement d’éducation par l’action.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Guidisme propose des valeurs.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5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Guidisme a confiance à priori dans l’enfant et dans le jeune.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Guidisme propose une éducation au sens des responsabilités.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Guidisme prône la priorité au « plus être » plutôt qu’au « plus « avoir».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Guidisme se veut ouvert à tous.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09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Guidisme est actif dans la société.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Guidisme propose une recherche de Sens et de Foi.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re 3">
            <a:extLst>
              <a:ext uri="{FF2B5EF4-FFF2-40B4-BE49-F238E27FC236}">
                <a16:creationId xmlns:a16="http://schemas.microsoft.com/office/drawing/2014/main" id="{DDEE8FD6-7DE8-4165-86FF-3D27CECF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Notre Projet Pédagogique (PP)</a:t>
            </a:r>
          </a:p>
        </p:txBody>
      </p:sp>
    </p:spTree>
    <p:extLst>
      <p:ext uri="{BB962C8B-B14F-4D97-AF65-F5344CB8AC3E}">
        <p14:creationId xmlns:p14="http://schemas.microsoft.com/office/powerpoint/2010/main" val="389433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836613" y="1354381"/>
            <a:ext cx="5167312" cy="5707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Coordinateur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836613" y="2253518"/>
            <a:ext cx="5183188" cy="3288201"/>
          </a:xfrm>
        </p:spPr>
        <p:txBody>
          <a:bodyPr>
            <a:normAutofit fontScale="70000" lnSpcReduction="20000"/>
          </a:bodyPr>
          <a:lstStyle/>
          <a:p>
            <a:pPr lvl="0"/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coordonne les activités de l’Unité</a:t>
            </a:r>
          </a:p>
          <a:p>
            <a:pPr lvl="0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organise les Conseils d’Unité</a:t>
            </a:r>
          </a:p>
          <a:p>
            <a:pPr lvl="0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gère les conflits éventuels</a:t>
            </a:r>
          </a:p>
          <a:p>
            <a:pPr lvl="0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supervise la constitution des Staffs</a:t>
            </a:r>
          </a:p>
          <a:p>
            <a:pPr lvl="0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...   </a:t>
            </a:r>
          </a:p>
          <a:p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6172200" y="1354381"/>
            <a:ext cx="5183188" cy="5707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Animateur pédagogique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6172200" y="2253518"/>
            <a:ext cx="5183188" cy="3288202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est garant de la qualité de l’animation et de la sécurité des jeunes</a:t>
            </a:r>
          </a:p>
          <a:p>
            <a:pPr lvl="0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est responsable de l’application des valeurs et méthodes éducatives des Guides</a:t>
            </a:r>
          </a:p>
          <a:p>
            <a:pPr lvl="0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aide et soutient les Staffs</a:t>
            </a:r>
          </a:p>
          <a:p>
            <a:pPr lvl="0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veille à la formation de chaque Animateur</a:t>
            </a:r>
          </a:p>
          <a:p>
            <a:pPr lvl="0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suit la préparation des camps et signe les engagements de camp</a:t>
            </a:r>
          </a:p>
          <a:p>
            <a:pPr lvl="0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3070-F3C9-4BF3-B3C4-A421F831F5F4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17EFF5F5-BBCA-4EC3-99A3-F0B747AC2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53282"/>
            <a:ext cx="5157787" cy="5707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Gestionnaire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836612" y="2216517"/>
            <a:ext cx="5157787" cy="3288201"/>
          </a:xfrm>
        </p:spPr>
        <p:txBody>
          <a:bodyPr>
            <a:normAutofit fontScale="92500" lnSpcReduction="10000"/>
          </a:bodyPr>
          <a:lstStyle/>
          <a:p>
            <a:pPr lvl="0"/>
            <a:endParaRPr lang="fr-B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BE" sz="2200" dirty="0">
                <a:latin typeface="Calibri" panose="020F0502020204030204" pitchFamily="34" charset="0"/>
                <a:cs typeface="Calibri" panose="020F0502020204030204" pitchFamily="34" charset="0"/>
              </a:rPr>
              <a:t>centralise les listings et le paiement des cotisations</a:t>
            </a:r>
          </a:p>
          <a:p>
            <a:pPr lvl="0"/>
            <a:r>
              <a:rPr lang="fr-BE" sz="2200" dirty="0">
                <a:latin typeface="Calibri" panose="020F0502020204030204" pitchFamily="34" charset="0"/>
                <a:cs typeface="Calibri" panose="020F0502020204030204" pitchFamily="34" charset="0"/>
              </a:rPr>
              <a:t>gère les comptes de l’Unité et les soumet annuellement au Coordinateur de Région</a:t>
            </a:r>
          </a:p>
          <a:p>
            <a:pPr lvl="0"/>
            <a:r>
              <a:rPr lang="fr-BE" sz="2200" dirty="0">
                <a:latin typeface="Calibri" panose="020F0502020204030204" pitchFamily="34" charset="0"/>
                <a:cs typeface="Calibri" panose="020F0502020204030204" pitchFamily="34" charset="0"/>
              </a:rPr>
              <a:t>s’assure que l’Unité dispose de locaux et de matériel</a:t>
            </a:r>
          </a:p>
          <a:p>
            <a:pPr lvl="0"/>
            <a:r>
              <a:rPr lang="fr-BE" sz="2200" dirty="0">
                <a:latin typeface="Calibri" panose="020F0502020204030204" pitchFamily="34" charset="0"/>
                <a:cs typeface="Calibri" panose="020F0502020204030204" pitchFamily="34" charset="0"/>
              </a:rPr>
              <a:t>assiste les Staffs lors du choix de l’endroit de camp</a:t>
            </a:r>
          </a:p>
          <a:p>
            <a:pPr lvl="0"/>
            <a:r>
              <a:rPr lang="fr-BE" sz="2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9EBFF9DE-B54C-40EB-B400-EDA90162B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353281"/>
            <a:ext cx="5183188" cy="5707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Chargé de relation extérieures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6169024" y="2216517"/>
            <a:ext cx="5183188" cy="328820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B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BE" sz="2200" dirty="0">
                <a:latin typeface="Calibri" panose="020F0502020204030204" pitchFamily="34" charset="0"/>
                <a:cs typeface="Calibri" panose="020F0502020204030204" pitchFamily="34" charset="0"/>
              </a:rPr>
              <a:t>facilite l’intégration de l’Unité dans les structures locales : paroisse, commune, école, autres associations, etc.</a:t>
            </a:r>
          </a:p>
          <a:p>
            <a:pPr lvl="0"/>
            <a:r>
              <a:rPr lang="fr-BE" sz="2200" dirty="0">
                <a:latin typeface="Calibri" panose="020F0502020204030204" pitchFamily="34" charset="0"/>
                <a:cs typeface="Calibri" panose="020F0502020204030204" pitchFamily="34" charset="0"/>
              </a:rPr>
              <a:t>veille aux contacts avec les parents et au climat de confiance entre les parents de l’Unité</a:t>
            </a:r>
          </a:p>
          <a:p>
            <a:r>
              <a:rPr lang="fr-BE" sz="2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3070-F3C9-4BF3-B3C4-A421F831F5F4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77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517106" y="1343757"/>
            <a:ext cx="5157787" cy="5707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fr-B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Coresponsable du Mouvement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3517105" y="2302243"/>
            <a:ext cx="5157787" cy="2860308"/>
          </a:xfrm>
        </p:spPr>
        <p:txBody>
          <a:bodyPr>
            <a:normAutofit fontScale="62500" lnSpcReduction="20000"/>
          </a:bodyPr>
          <a:lstStyle/>
          <a:p>
            <a:pPr lvl="0"/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représente l’Unité et est conscient de participer à l’image des Guides dans la société</a:t>
            </a:r>
          </a:p>
          <a:p>
            <a:pPr lvl="0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veille au développement du guidisme dans l’Unité : recrutement d’Animés et d’Animateurs, etc.</a:t>
            </a:r>
          </a:p>
          <a:p>
            <a:pPr lvl="0"/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incite les Staffs à participer à la vie du Mouvement et à se former</a:t>
            </a:r>
          </a:p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est soucieux de sa propre Formation</a:t>
            </a:r>
          </a:p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3070-F3C9-4BF3-B3C4-A421F831F5F4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13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Quelle est la position du Mouvement dans les situations suivantes ?</a:t>
            </a:r>
          </a:p>
          <a:p>
            <a:pPr marL="0" indent="0" algn="ctr">
              <a:buNone/>
            </a:pPr>
            <a:r>
              <a:rPr lang="fr-BE" sz="2400" dirty="0">
                <a:latin typeface="Calibri" panose="020F0502020204030204" pitchFamily="34" charset="0"/>
                <a:cs typeface="Calibri" panose="020F0502020204030204" pitchFamily="34" charset="0"/>
              </a:rPr>
              <a:t>Permis ? Pas permis ?</a:t>
            </a:r>
          </a:p>
          <a:p>
            <a:pPr marL="0" indent="0">
              <a:buNone/>
            </a:pP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3070-F3C9-4BF3-B3C4-A421F831F5F4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062542"/>
              </p:ext>
            </p:extLst>
          </p:nvPr>
        </p:nvGraphicFramePr>
        <p:xfrm>
          <a:off x="2099556" y="3163131"/>
          <a:ext cx="7992888" cy="292608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79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#1</a:t>
                      </a:r>
                      <a:r>
                        <a:rPr lang="fr-BE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9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 camp, les Animateurs boivent 3-4 bières quand les enfants sont couchés. Une Animatrice ne boit pas.</a:t>
                      </a:r>
                    </a:p>
                    <a:p>
                      <a:endParaRPr lang="fr-B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#2</a:t>
                      </a: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camp Nuton est terminé. Les Animateurs Nutons font une blague au Staff Aventure : pendant la nuit, ils entrent dans l’intendance</a:t>
                      </a:r>
                      <a:r>
                        <a:rPr lang="fr-B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 changent toutes les étiquettes des pots.</a:t>
                      </a:r>
                    </a:p>
                    <a:p>
                      <a:endParaRPr lang="fr-B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re 6">
            <a:extLst>
              <a:ext uri="{FF2B5EF4-FFF2-40B4-BE49-F238E27FC236}">
                <a16:creationId xmlns:a16="http://schemas.microsoft.com/office/drawing/2014/main" id="{4D14A4D8-97B8-428C-8553-F7A64CCD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Quiz </a:t>
            </a:r>
            <a:r>
              <a:rPr lang="fr-BE" i="1" dirty="0">
                <a:latin typeface="Calibri" panose="020F0502020204030204" pitchFamily="34" charset="0"/>
                <a:cs typeface="Calibri" panose="020F0502020204030204" pitchFamily="34" charset="0"/>
              </a:rPr>
              <a:t>Code Guide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9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311379"/>
              </p:ext>
            </p:extLst>
          </p:nvPr>
        </p:nvGraphicFramePr>
        <p:xfrm>
          <a:off x="1981200" y="1052736"/>
          <a:ext cx="8229600" cy="452628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9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 trois Patrouilles des Aventures partent en hike sans être accompagnées des Animateurs. Elles suivent l’itinéraire que les CP ont préparé pendant le pré-camp et logent dans des camps que les Animateurs ont visités au préalable.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6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C’est la Totémisation. Comme chaque année, les Aventures concernés sont droppés à 2</a:t>
                      </a: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</a:t>
                      </a: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km du camp. Les lieux sont sûrs et le chemin court et facile. </a:t>
                      </a:r>
                    </a:p>
                    <a:p>
                      <a:endParaRPr lang="fr-B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6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nuit tombe, une heure camp a été mise en place. La veillée est terminée et il fait déjà noir. Les Animateurs annoncent un jeu dans le pré du camp et dans le verger du propriétaire.</a:t>
                      </a:r>
                    </a:p>
                    <a:p>
                      <a:endParaRPr lang="fr-B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3070-F3C9-4BF3-B3C4-A421F831F5F4}" type="slidenum"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27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3070-F3C9-4BF3-B3C4-A421F831F5F4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1924F76-5F36-42D2-901B-7617C0AE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Une année dans mon Unité</a:t>
            </a: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0BB55F7B-CC64-4DE6-8239-144300AC9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7521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6272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3070-F3C9-4BF3-B3C4-A421F831F5F4}" type="slidenum">
              <a:rPr lang="fr-FR" smtClean="0"/>
              <a:pPr/>
              <a:t>9</a:t>
            </a:fld>
            <a:endParaRPr lang="fr-FR"/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FF190961-5711-4711-9898-037E453ADB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055144"/>
              </p:ext>
            </p:extLst>
          </p:nvPr>
        </p:nvGraphicFramePr>
        <p:xfrm>
          <a:off x="838200" y="13295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28549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Guides1">
  <a:themeElements>
    <a:clrScheme name="GUIDESBE">
      <a:dk1>
        <a:srgbClr val="004079"/>
      </a:dk1>
      <a:lt1>
        <a:srgbClr val="FFFFFF"/>
      </a:lt1>
      <a:dk2>
        <a:srgbClr val="004079"/>
      </a:dk2>
      <a:lt2>
        <a:srgbClr val="FFFFFF"/>
      </a:lt2>
      <a:accent1>
        <a:srgbClr val="004079"/>
      </a:accent1>
      <a:accent2>
        <a:srgbClr val="336694"/>
      </a:accent2>
      <a:accent3>
        <a:srgbClr val="668CAF"/>
      </a:accent3>
      <a:accent4>
        <a:srgbClr val="99B3C9"/>
      </a:accent4>
      <a:accent5>
        <a:srgbClr val="CCD9D0"/>
      </a:accent5>
      <a:accent6>
        <a:srgbClr val="004079"/>
      </a:accent6>
      <a:hlink>
        <a:srgbClr val="4C79A1"/>
      </a:hlink>
      <a:folHlink>
        <a:srgbClr val="004079"/>
      </a:folHlink>
    </a:clrScheme>
    <a:fontScheme name="Office">
      <a:majorFont>
        <a:latin typeface="Liant"/>
        <a:ea typeface=""/>
        <a:cs typeface=""/>
      </a:majorFont>
      <a:minorFont>
        <a:latin typeface="Traditione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UIDESBE-POWERPOINT" id="{0EA57079-5825-459B-872B-4C3A686326F1}" vid="{2559A0BC-BB74-492E-9AEA-85B5A6A25C9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UIDESBE">
    <a:dk1>
      <a:srgbClr val="004079"/>
    </a:dk1>
    <a:lt1>
      <a:srgbClr val="FFFFFF"/>
    </a:lt1>
    <a:dk2>
      <a:srgbClr val="004079"/>
    </a:dk2>
    <a:lt2>
      <a:srgbClr val="FFFFFF"/>
    </a:lt2>
    <a:accent1>
      <a:srgbClr val="004079"/>
    </a:accent1>
    <a:accent2>
      <a:srgbClr val="336694"/>
    </a:accent2>
    <a:accent3>
      <a:srgbClr val="668CAF"/>
    </a:accent3>
    <a:accent4>
      <a:srgbClr val="99B3C9"/>
    </a:accent4>
    <a:accent5>
      <a:srgbClr val="CCD9D0"/>
    </a:accent5>
    <a:accent6>
      <a:srgbClr val="004079"/>
    </a:accent6>
    <a:hlink>
      <a:srgbClr val="4C79A1"/>
    </a:hlink>
    <a:folHlink>
      <a:srgbClr val="00407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49CAA7891AD84FBEB5271A23E1BDA0" ma:contentTypeVersion="13" ma:contentTypeDescription="Crée un document." ma:contentTypeScope="" ma:versionID="3f10a8fa045cd28e628ef311abb0194d">
  <xsd:schema xmlns:xsd="http://www.w3.org/2001/XMLSchema" xmlns:xs="http://www.w3.org/2001/XMLSchema" xmlns:p="http://schemas.microsoft.com/office/2006/metadata/properties" xmlns:ns2="2185a508-3992-4080-bf7e-39e7227288ab" xmlns:ns3="105fa41b-f76c-4cb5-b757-e5767654380a" targetNamespace="http://schemas.microsoft.com/office/2006/metadata/properties" ma:root="true" ma:fieldsID="856ff23024e6527951a6d598004b8383" ns2:_="" ns3:_="">
    <xsd:import namespace="2185a508-3992-4080-bf7e-39e7227288ab"/>
    <xsd:import namespace="105fa41b-f76c-4cb5-b757-e5767654380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5a508-3992-4080-bf7e-39e7227288a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fa41b-f76c-4cb5-b757-e576765438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067208-0DA1-4CD5-88F5-96A50A21D79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6225BD7-F20D-484B-B99F-D7E18A08DB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85a508-3992-4080-bf7e-39e7227288ab"/>
    <ds:schemaRef ds:uri="105fa41b-f76c-4cb5-b757-e576765438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CC0885-2370-427C-A46B-D298D15505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1765</Words>
  <Application>Microsoft Office PowerPoint</Application>
  <PresentationFormat>Grand écran</PresentationFormat>
  <Paragraphs>333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Calibri</vt:lpstr>
      <vt:lpstr>Wingdings</vt:lpstr>
      <vt:lpstr>Liant</vt:lpstr>
      <vt:lpstr>Arial</vt:lpstr>
      <vt:lpstr>TraditionellSans</vt:lpstr>
      <vt:lpstr>ThèmeGuides1</vt:lpstr>
      <vt:lpstr>Formation des nouveaux Staffs d’Unité</vt:lpstr>
      <vt:lpstr>Les rôles du Staff d’Unité</vt:lpstr>
      <vt:lpstr>Présentation PowerPoint</vt:lpstr>
      <vt:lpstr>Présentation PowerPoint</vt:lpstr>
      <vt:lpstr>Présentation PowerPoint</vt:lpstr>
      <vt:lpstr>Quiz Code Guide</vt:lpstr>
      <vt:lpstr>Présentation PowerPoint</vt:lpstr>
      <vt:lpstr>Une année dans mon Unité</vt:lpstr>
      <vt:lpstr>Présentation PowerPoint</vt:lpstr>
      <vt:lpstr>Présentation PowerPoint</vt:lpstr>
      <vt:lpstr>Présentation PowerPoint</vt:lpstr>
      <vt:lpstr>Présentation PowerPoint</vt:lpstr>
      <vt:lpstr>Le parcours de Formation des Animateurs</vt:lpstr>
      <vt:lpstr>Présentation PowerPoint</vt:lpstr>
      <vt:lpstr>UniFor : l’Unité en Formation</vt:lpstr>
      <vt:lpstr>Présentation PowerPoint</vt:lpstr>
      <vt:lpstr>Présentation PowerPoint</vt:lpstr>
      <vt:lpstr>Les méthodes de Branche</vt:lpstr>
      <vt:lpstr>Structure du Mouvement</vt:lpstr>
      <vt:lpstr>Tout le Mouvement</vt:lpstr>
      <vt:lpstr>Belgique &amp; International </vt:lpstr>
      <vt:lpstr>Qui me soutient ?</vt:lpstr>
      <vt:lpstr>Présentation PowerPoint</vt:lpstr>
      <vt:lpstr>Où trouver de l’aide si…</vt:lpstr>
      <vt:lpstr>Présentation PowerPoint</vt:lpstr>
      <vt:lpstr>Notre Projet Pédagogique (PP)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des nouveaux Staffs d’Unité</dc:title>
  <dc:creator>Ysaline Daoust</dc:creator>
  <cp:lastModifiedBy>Ysaline Daoust</cp:lastModifiedBy>
  <cp:revision>26</cp:revision>
  <dcterms:created xsi:type="dcterms:W3CDTF">2019-09-05T09:57:37Z</dcterms:created>
  <dcterms:modified xsi:type="dcterms:W3CDTF">2021-12-15T15:55:33Z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0x010100D849CAA7891AD84FBEB5271A23E1BDA0</vt:lpwstr>
  </property>
  <property fmtid="{D5CDD505-2E9C-101B-9397-08002B2CF9AE}" pid="3" name="Order">
    <vt:r8>11500</vt:r8>
  </property>
</Properties>
</file>